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0" r:id="rId1"/>
  </p:sldMasterIdLst>
  <p:notesMasterIdLst>
    <p:notesMasterId r:id="rId28"/>
  </p:notesMasterIdLst>
  <p:sldIdLst>
    <p:sldId id="274" r:id="rId2"/>
    <p:sldId id="307" r:id="rId3"/>
    <p:sldId id="276" r:id="rId4"/>
    <p:sldId id="277" r:id="rId5"/>
    <p:sldId id="306" r:id="rId6"/>
    <p:sldId id="311" r:id="rId7"/>
    <p:sldId id="312" r:id="rId8"/>
    <p:sldId id="278" r:id="rId9"/>
    <p:sldId id="305" r:id="rId10"/>
    <p:sldId id="283" r:id="rId11"/>
    <p:sldId id="280" r:id="rId12"/>
    <p:sldId id="282" r:id="rId13"/>
    <p:sldId id="285" r:id="rId14"/>
    <p:sldId id="308" r:id="rId15"/>
    <p:sldId id="310" r:id="rId16"/>
    <p:sldId id="309" r:id="rId17"/>
    <p:sldId id="287" r:id="rId18"/>
    <p:sldId id="313" r:id="rId19"/>
    <p:sldId id="314" r:id="rId20"/>
    <p:sldId id="316" r:id="rId21"/>
    <p:sldId id="315" r:id="rId22"/>
    <p:sldId id="318" r:id="rId23"/>
    <p:sldId id="317" r:id="rId24"/>
    <p:sldId id="319" r:id="rId25"/>
    <p:sldId id="291" r:id="rId26"/>
    <p:sldId id="292" r:id="rId27"/>
  </p:sldIdLst>
  <p:sldSz cx="9144000" cy="6858000" type="screen4x3"/>
  <p:notesSz cx="6858000" cy="9144000"/>
  <p:defaultTextStyle>
    <a:defPPr>
      <a:defRPr lang="en-US"/>
    </a:defPPr>
    <a:lvl1pPr algn="l" rtl="0" eaLnBrk="0" fontAlgn="base" hangingPunct="0">
      <a:spcBef>
        <a:spcPct val="0"/>
      </a:spcBef>
      <a:spcAft>
        <a:spcPct val="0"/>
      </a:spcAft>
      <a:defRPr kern="1200">
        <a:solidFill>
          <a:srgbClr val="000000"/>
        </a:solidFill>
        <a:latin typeface="Candara" charset="0"/>
        <a:ea typeface="ＭＳ Ｐゴシック" charset="0"/>
        <a:cs typeface="ＭＳ Ｐゴシック" charset="0"/>
        <a:sym typeface="Helvetica Neue" charset="0"/>
      </a:defRPr>
    </a:lvl1pPr>
    <a:lvl2pPr marL="457200" algn="l" rtl="0" eaLnBrk="0" fontAlgn="base" hangingPunct="0">
      <a:spcBef>
        <a:spcPct val="0"/>
      </a:spcBef>
      <a:spcAft>
        <a:spcPct val="0"/>
      </a:spcAft>
      <a:defRPr kern="1200">
        <a:solidFill>
          <a:srgbClr val="000000"/>
        </a:solidFill>
        <a:latin typeface="Candara" charset="0"/>
        <a:ea typeface="ＭＳ Ｐゴシック" charset="0"/>
        <a:cs typeface="ＭＳ Ｐゴシック" charset="0"/>
        <a:sym typeface="Helvetica Neue" charset="0"/>
      </a:defRPr>
    </a:lvl2pPr>
    <a:lvl3pPr marL="914400" algn="l" rtl="0" eaLnBrk="0" fontAlgn="base" hangingPunct="0">
      <a:spcBef>
        <a:spcPct val="0"/>
      </a:spcBef>
      <a:spcAft>
        <a:spcPct val="0"/>
      </a:spcAft>
      <a:defRPr kern="1200">
        <a:solidFill>
          <a:srgbClr val="000000"/>
        </a:solidFill>
        <a:latin typeface="Candara" charset="0"/>
        <a:ea typeface="ＭＳ Ｐゴシック" charset="0"/>
        <a:cs typeface="ＭＳ Ｐゴシック" charset="0"/>
        <a:sym typeface="Helvetica Neue" charset="0"/>
      </a:defRPr>
    </a:lvl3pPr>
    <a:lvl4pPr marL="1371600" algn="l" rtl="0" eaLnBrk="0" fontAlgn="base" hangingPunct="0">
      <a:spcBef>
        <a:spcPct val="0"/>
      </a:spcBef>
      <a:spcAft>
        <a:spcPct val="0"/>
      </a:spcAft>
      <a:defRPr kern="1200">
        <a:solidFill>
          <a:srgbClr val="000000"/>
        </a:solidFill>
        <a:latin typeface="Candara" charset="0"/>
        <a:ea typeface="ＭＳ Ｐゴシック" charset="0"/>
        <a:cs typeface="ＭＳ Ｐゴシック" charset="0"/>
        <a:sym typeface="Helvetica Neue" charset="0"/>
      </a:defRPr>
    </a:lvl4pPr>
    <a:lvl5pPr marL="1828800" algn="l" rtl="0" eaLnBrk="0" fontAlgn="base" hangingPunct="0">
      <a:spcBef>
        <a:spcPct val="0"/>
      </a:spcBef>
      <a:spcAft>
        <a:spcPct val="0"/>
      </a:spcAft>
      <a:defRPr kern="1200">
        <a:solidFill>
          <a:srgbClr val="000000"/>
        </a:solidFill>
        <a:latin typeface="Candara" charset="0"/>
        <a:ea typeface="ＭＳ Ｐゴシック" charset="0"/>
        <a:cs typeface="ＭＳ Ｐゴシック" charset="0"/>
        <a:sym typeface="Helvetica Neue" charset="0"/>
      </a:defRPr>
    </a:lvl5pPr>
    <a:lvl6pPr marL="2286000" algn="l" defTabSz="457200" rtl="0" eaLnBrk="1" latinLnBrk="0" hangingPunct="1">
      <a:defRPr kern="1200">
        <a:solidFill>
          <a:srgbClr val="000000"/>
        </a:solidFill>
        <a:latin typeface="Candara" charset="0"/>
        <a:ea typeface="ＭＳ Ｐゴシック" charset="0"/>
        <a:cs typeface="ＭＳ Ｐゴシック" charset="0"/>
        <a:sym typeface="Helvetica Neue" charset="0"/>
      </a:defRPr>
    </a:lvl6pPr>
    <a:lvl7pPr marL="2743200" algn="l" defTabSz="457200" rtl="0" eaLnBrk="1" latinLnBrk="0" hangingPunct="1">
      <a:defRPr kern="1200">
        <a:solidFill>
          <a:srgbClr val="000000"/>
        </a:solidFill>
        <a:latin typeface="Candara" charset="0"/>
        <a:ea typeface="ＭＳ Ｐゴシック" charset="0"/>
        <a:cs typeface="ＭＳ Ｐゴシック" charset="0"/>
        <a:sym typeface="Helvetica Neue" charset="0"/>
      </a:defRPr>
    </a:lvl7pPr>
    <a:lvl8pPr marL="3200400" algn="l" defTabSz="457200" rtl="0" eaLnBrk="1" latinLnBrk="0" hangingPunct="1">
      <a:defRPr kern="1200">
        <a:solidFill>
          <a:srgbClr val="000000"/>
        </a:solidFill>
        <a:latin typeface="Candara" charset="0"/>
        <a:ea typeface="ＭＳ Ｐゴシック" charset="0"/>
        <a:cs typeface="ＭＳ Ｐゴシック" charset="0"/>
        <a:sym typeface="Helvetica Neue" charset="0"/>
      </a:defRPr>
    </a:lvl8pPr>
    <a:lvl9pPr marL="3657600" algn="l" defTabSz="457200" rtl="0" eaLnBrk="1" latinLnBrk="0" hangingPunct="1">
      <a:defRPr kern="1200">
        <a:solidFill>
          <a:srgbClr val="000000"/>
        </a:solidFill>
        <a:latin typeface="Candara" charset="0"/>
        <a:ea typeface="ＭＳ Ｐゴシック" charset="0"/>
        <a:cs typeface="ＭＳ Ｐゴシック" charset="0"/>
        <a:sym typeface="Helvetica Neue"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A4D1"/>
    <a:srgbClr val="6DAAEE"/>
    <a:srgbClr val="250100"/>
    <a:srgbClr val="24000D"/>
    <a:srgbClr val="320016"/>
    <a:srgbClr val="220011"/>
    <a:srgbClr val="27961E"/>
    <a:srgbClr val="70AE36"/>
    <a:srgbClr val="2D961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firstRow>
  </a:tblStyle>
  <a:tblStyle styleId="{C7B018BB-80A7-4F77-B60F-C8B233D01FF8}"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a:tcStyle>
        <a:tcBdr/>
        <a:fill>
          <a:solidFill>
            <a:srgbClr val="EFF3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firstRow>
  </a:tblStyle>
  <a:tblStyle styleId="{EEE7283C-3CF3-47DC-8721-378D4A62B228}"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a:tcStyle>
        <a:tcBdr/>
        <a:fill>
          <a:solidFill>
            <a:srgbClr val="FDEEE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firstRow>
  </a:tblStyle>
  <a:tblStyle styleId="{CF821DB8-F4EB-4A41-A1BA-3FCAFE7338EE}" styleName="">
    <a:tblBg/>
    <a:wholeTbl>
      <a:tcTxStyle b="on" i="on">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n">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0000"/>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0000"/>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0000"/>
          </a:solidFill>
        </a:fill>
      </a:tcStyle>
    </a:firstRow>
  </a:tblStyle>
  <a:tblStyle styleId="{2708684C-4D16-4618-839F-0558EEFCDFE6}" styleName="">
    <a:tblBg/>
    <a:wholeTbl>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55"/>
    <p:restoredTop sz="94684"/>
  </p:normalViewPr>
  <p:slideViewPr>
    <p:cSldViewPr>
      <p:cViewPr>
        <p:scale>
          <a:sx n="100" d="100"/>
          <a:sy n="100" d="100"/>
        </p:scale>
        <p:origin x="264" y="96"/>
      </p:cViewPr>
      <p:guideLst>
        <p:guide orient="horz" pos="2160"/>
        <p:guide pos="2880"/>
      </p:guideLst>
    </p:cSldViewPr>
  </p:slideViewPr>
  <p:outlineViewPr>
    <p:cViewPr>
      <p:scale>
        <a:sx n="33" d="100"/>
        <a:sy n="33" d="100"/>
      </p:scale>
      <p:origin x="0" y="107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Shape 106"/>
          <p:cNvSpPr>
            <a:spLocks noGrp="1" noRot="1" noChangeAspect="1"/>
          </p:cNvSpPr>
          <p:nvPr>
            <p:ph type="sldImg"/>
          </p:nvPr>
        </p:nvSpPr>
        <p:spPr bwMode="auto">
          <a:xfrm>
            <a:off x="1143000" y="685800"/>
            <a:ext cx="4572000" cy="3429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p>
      <p:sp>
        <p:nvSpPr>
          <p:cNvPr id="13315" name="Shape 107"/>
          <p:cNvSpPr>
            <a:spLocks noGrp="1"/>
          </p:cNvSpPr>
          <p:nvPr>
            <p:ph type="body" sz="quarter" idx="1"/>
          </p:nvPr>
        </p:nvSpPr>
        <p:spPr bwMode="auto">
          <a:xfrm>
            <a:off x="914400" y="4343400"/>
            <a:ext cx="5029200" cy="4114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sym typeface="Helvetica Neue" charset="0"/>
            </a:endParaRPr>
          </a:p>
        </p:txBody>
      </p:sp>
    </p:spTree>
    <p:extLst>
      <p:ext uri="{BB962C8B-B14F-4D97-AF65-F5344CB8AC3E}">
        <p14:creationId xmlns:p14="http://schemas.microsoft.com/office/powerpoint/2010/main" val="1274007530"/>
      </p:ext>
    </p:extLst>
  </p:cSld>
  <p:clrMap bg1="lt1" tx1="dk1" bg2="lt2" tx2="dk2" accent1="accent1" accent2="accent2" accent3="accent3" accent4="accent4" accent5="accent5" accent6="accent6" hlink="hlink" folHlink="folHlink"/>
  <p:notesStyle>
    <a:lvl1pPr algn="l" defTabSz="457200" rtl="0" eaLnBrk="0" fontAlgn="base" hangingPunct="0">
      <a:lnSpc>
        <a:spcPct val="118000"/>
      </a:lnSpc>
      <a:spcBef>
        <a:spcPct val="30000"/>
      </a:spcBef>
      <a:spcAft>
        <a:spcPct val="0"/>
      </a:spcAft>
      <a:defRPr sz="2200">
        <a:solidFill>
          <a:schemeClr val="tx1"/>
        </a:solidFill>
        <a:latin typeface="+mn-lt"/>
        <a:ea typeface="ＭＳ Ｐゴシック" charset="0"/>
        <a:cs typeface="+mn-cs"/>
        <a:sym typeface="Helvetica Neue" charset="0"/>
      </a:defRPr>
    </a:lvl1pPr>
    <a:lvl2pPr marL="742950" indent="-28575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charset="0"/>
      </a:defRPr>
    </a:lvl2pPr>
    <a:lvl3pPr marL="11430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charset="0"/>
      </a:defRPr>
    </a:lvl3pPr>
    <a:lvl4pPr marL="16002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charset="0"/>
      </a:defRPr>
    </a:lvl4pPr>
    <a:lvl5pPr marL="20574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charset="0"/>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p:sp>
      <p:sp>
        <p:nvSpPr>
          <p:cNvPr id="15362" name="Notes Placeholder 2"/>
          <p:cNvSpPr>
            <a:spLocks noGrp="1"/>
          </p:cNvSpPr>
          <p:nvPr>
            <p:ph type="body" idx="1"/>
          </p:nvPr>
        </p:nvSpPr>
        <p:spPr/>
        <p:txBody>
          <a:bodyPr/>
          <a:lstStyle/>
          <a:p>
            <a:pPr eaLnBrk="1" hangingPunct="1">
              <a:spcBef>
                <a:spcPct val="0"/>
              </a:spcBef>
            </a:pPr>
            <a:endParaRPr lang="en-US">
              <a:solidFill>
                <a:srgbClr val="000000"/>
              </a:solidFill>
              <a:latin typeface="Helvetica Neue" charset="0"/>
              <a:cs typeface="Helvetica Neue" charset="0"/>
            </a:endParaRPr>
          </a:p>
        </p:txBody>
      </p:sp>
    </p:spTree>
    <p:extLst>
      <p:ext uri="{BB962C8B-B14F-4D97-AF65-F5344CB8AC3E}">
        <p14:creationId xmlns:p14="http://schemas.microsoft.com/office/powerpoint/2010/main" val="1373868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p:sp>
      <p:sp>
        <p:nvSpPr>
          <p:cNvPr id="17410" name="Notes Placeholder 2"/>
          <p:cNvSpPr>
            <a:spLocks noGrp="1"/>
          </p:cNvSpPr>
          <p:nvPr>
            <p:ph type="body" idx="1"/>
          </p:nvPr>
        </p:nvSpPr>
        <p:spPr/>
        <p:txBody>
          <a:bodyPr/>
          <a:lstStyle/>
          <a:p>
            <a:pPr eaLnBrk="1" hangingPunct="1">
              <a:spcBef>
                <a:spcPct val="0"/>
              </a:spcBef>
            </a:pPr>
            <a:endParaRPr lang="en-US">
              <a:solidFill>
                <a:srgbClr val="000000"/>
              </a:solidFill>
              <a:latin typeface="Helvetica Neue" charset="0"/>
              <a:cs typeface="Helvetica Neue" charset="0"/>
            </a:endParaRPr>
          </a:p>
        </p:txBody>
      </p:sp>
    </p:spTree>
    <p:extLst>
      <p:ext uri="{BB962C8B-B14F-4D97-AF65-F5344CB8AC3E}">
        <p14:creationId xmlns:p14="http://schemas.microsoft.com/office/powerpoint/2010/main" val="861017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3"/>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a:endParaRPr lang="en-US">
              <a:solidFill>
                <a:srgbClr val="FFFFFF"/>
              </a:solidFill>
              <a:latin typeface="Candara" charset="0"/>
              <a:ea typeface="ＭＳ Ｐゴシック" charset="0"/>
              <a:cs typeface="ＭＳ Ｐゴシック" charset="0"/>
            </a:endParaRPr>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125" y="4500563"/>
              <a:ext cx="4295775" cy="1016000"/>
            </a:xfrm>
            <a:custGeom>
              <a:avLst/>
              <a:gdLst>
                <a:gd name="T0" fmla="*/ 4286250 w 2706"/>
                <a:gd name="T1" fmla="*/ 0 h 640"/>
                <a:gd name="T2" fmla="*/ 4286250 w 2706"/>
                <a:gd name="T3" fmla="*/ 0 h 640"/>
                <a:gd name="T4" fmla="*/ 4105275 w 2706"/>
                <a:gd name="T5" fmla="*/ 28575 h 640"/>
                <a:gd name="T6" fmla="*/ 3921125 w 2706"/>
                <a:gd name="T7" fmla="*/ 60325 h 640"/>
                <a:gd name="T8" fmla="*/ 3733800 w 2706"/>
                <a:gd name="T9" fmla="*/ 95250 h 640"/>
                <a:gd name="T10" fmla="*/ 3540125 w 2706"/>
                <a:gd name="T11" fmla="*/ 130175 h 640"/>
                <a:gd name="T12" fmla="*/ 3343275 w 2706"/>
                <a:gd name="T13" fmla="*/ 171450 h 640"/>
                <a:gd name="T14" fmla="*/ 3140075 w 2706"/>
                <a:gd name="T15" fmla="*/ 212725 h 640"/>
                <a:gd name="T16" fmla="*/ 2933700 w 2706"/>
                <a:gd name="T17" fmla="*/ 260350 h 640"/>
                <a:gd name="T18" fmla="*/ 2720975 w 2706"/>
                <a:gd name="T19" fmla="*/ 307975 h 640"/>
                <a:gd name="T20" fmla="*/ 2720975 w 2706"/>
                <a:gd name="T21" fmla="*/ 307975 h 640"/>
                <a:gd name="T22" fmla="*/ 2336800 w 2706"/>
                <a:gd name="T23" fmla="*/ 400050 h 640"/>
                <a:gd name="T24" fmla="*/ 1962150 w 2706"/>
                <a:gd name="T25" fmla="*/ 482600 h 640"/>
                <a:gd name="T26" fmla="*/ 1603375 w 2706"/>
                <a:gd name="T27" fmla="*/ 558800 h 640"/>
                <a:gd name="T28" fmla="*/ 1257300 w 2706"/>
                <a:gd name="T29" fmla="*/ 631825 h 640"/>
                <a:gd name="T30" fmla="*/ 927100 w 2706"/>
                <a:gd name="T31" fmla="*/ 695325 h 640"/>
                <a:gd name="T32" fmla="*/ 606425 w 2706"/>
                <a:gd name="T33" fmla="*/ 752475 h 640"/>
                <a:gd name="T34" fmla="*/ 298450 w 2706"/>
                <a:gd name="T35" fmla="*/ 806450 h 640"/>
                <a:gd name="T36" fmla="*/ 0 w 2706"/>
                <a:gd name="T37" fmla="*/ 854075 h 640"/>
                <a:gd name="T38" fmla="*/ 0 w 2706"/>
                <a:gd name="T39" fmla="*/ 854075 h 640"/>
                <a:gd name="T40" fmla="*/ 206375 w 2706"/>
                <a:gd name="T41" fmla="*/ 882650 h 640"/>
                <a:gd name="T42" fmla="*/ 403225 w 2706"/>
                <a:gd name="T43" fmla="*/ 908050 h 640"/>
                <a:gd name="T44" fmla="*/ 593725 w 2706"/>
                <a:gd name="T45" fmla="*/ 930275 h 640"/>
                <a:gd name="T46" fmla="*/ 781050 w 2706"/>
                <a:gd name="T47" fmla="*/ 949325 h 640"/>
                <a:gd name="T48" fmla="*/ 962025 w 2706"/>
                <a:gd name="T49" fmla="*/ 968375 h 640"/>
                <a:gd name="T50" fmla="*/ 1136650 w 2706"/>
                <a:gd name="T51" fmla="*/ 981075 h 640"/>
                <a:gd name="T52" fmla="*/ 1304925 w 2706"/>
                <a:gd name="T53" fmla="*/ 993775 h 640"/>
                <a:gd name="T54" fmla="*/ 1470025 w 2706"/>
                <a:gd name="T55" fmla="*/ 1003300 h 640"/>
                <a:gd name="T56" fmla="*/ 1631950 w 2706"/>
                <a:gd name="T57" fmla="*/ 1009650 h 640"/>
                <a:gd name="T58" fmla="*/ 1787525 w 2706"/>
                <a:gd name="T59" fmla="*/ 1012825 h 640"/>
                <a:gd name="T60" fmla="*/ 1936750 w 2706"/>
                <a:gd name="T61" fmla="*/ 1016000 h 640"/>
                <a:gd name="T62" fmla="*/ 2082800 w 2706"/>
                <a:gd name="T63" fmla="*/ 1016000 h 640"/>
                <a:gd name="T64" fmla="*/ 2225675 w 2706"/>
                <a:gd name="T65" fmla="*/ 1012825 h 640"/>
                <a:gd name="T66" fmla="*/ 2365375 w 2706"/>
                <a:gd name="T67" fmla="*/ 1009650 h 640"/>
                <a:gd name="T68" fmla="*/ 2498725 w 2706"/>
                <a:gd name="T69" fmla="*/ 1003300 h 640"/>
                <a:gd name="T70" fmla="*/ 2628900 w 2706"/>
                <a:gd name="T71" fmla="*/ 993775 h 640"/>
                <a:gd name="T72" fmla="*/ 2752725 w 2706"/>
                <a:gd name="T73" fmla="*/ 984250 h 640"/>
                <a:gd name="T74" fmla="*/ 2876550 w 2706"/>
                <a:gd name="T75" fmla="*/ 971550 h 640"/>
                <a:gd name="T76" fmla="*/ 2994025 w 2706"/>
                <a:gd name="T77" fmla="*/ 955675 h 640"/>
                <a:gd name="T78" fmla="*/ 3111500 w 2706"/>
                <a:gd name="T79" fmla="*/ 939800 h 640"/>
                <a:gd name="T80" fmla="*/ 3222625 w 2706"/>
                <a:gd name="T81" fmla="*/ 920750 h 640"/>
                <a:gd name="T82" fmla="*/ 3333750 w 2706"/>
                <a:gd name="T83" fmla="*/ 901700 h 640"/>
                <a:gd name="T84" fmla="*/ 3438525 w 2706"/>
                <a:gd name="T85" fmla="*/ 879475 h 640"/>
                <a:gd name="T86" fmla="*/ 3543300 w 2706"/>
                <a:gd name="T87" fmla="*/ 857250 h 640"/>
                <a:gd name="T88" fmla="*/ 3644900 w 2706"/>
                <a:gd name="T89" fmla="*/ 831850 h 640"/>
                <a:gd name="T90" fmla="*/ 3743325 w 2706"/>
                <a:gd name="T91" fmla="*/ 806450 h 640"/>
                <a:gd name="T92" fmla="*/ 3838575 w 2706"/>
                <a:gd name="T93" fmla="*/ 777875 h 640"/>
                <a:gd name="T94" fmla="*/ 3933825 w 2706"/>
                <a:gd name="T95" fmla="*/ 749300 h 640"/>
                <a:gd name="T96" fmla="*/ 4114800 w 2706"/>
                <a:gd name="T97" fmla="*/ 685800 h 640"/>
                <a:gd name="T98" fmla="*/ 4289425 w 2706"/>
                <a:gd name="T99" fmla="*/ 619125 h 640"/>
                <a:gd name="T100" fmla="*/ 4289425 w 2706"/>
                <a:gd name="T101" fmla="*/ 619125 h 640"/>
                <a:gd name="T102" fmla="*/ 4295775 w 2706"/>
                <a:gd name="T103" fmla="*/ 615950 h 640"/>
                <a:gd name="T104" fmla="*/ 4295775 w 2706"/>
                <a:gd name="T105" fmla="*/ 615950 h 640"/>
                <a:gd name="T106" fmla="*/ 4295775 w 2706"/>
                <a:gd name="T107" fmla="*/ 0 h 640"/>
                <a:gd name="T108" fmla="*/ 4295775 w 2706"/>
                <a:gd name="T109" fmla="*/ 0 h 640"/>
                <a:gd name="T110" fmla="*/ 4286250 w 2706"/>
                <a:gd name="T111" fmla="*/ 0 h 640"/>
                <a:gd name="T112" fmla="*/ 428625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 name="Freeform 18"/>
            <p:cNvSpPr>
              <a:spLocks/>
            </p:cNvSpPr>
            <p:nvPr/>
          </p:nvSpPr>
          <p:spPr bwMode="hidden">
            <a:xfrm>
              <a:off x="-309563" y="4318000"/>
              <a:ext cx="8280401" cy="1209675"/>
            </a:xfrm>
            <a:custGeom>
              <a:avLst/>
              <a:gdLst>
                <a:gd name="T0" fmla="*/ 8280401 w 5216"/>
                <a:gd name="T1" fmla="*/ 1133475 h 762"/>
                <a:gd name="T2" fmla="*/ 7912101 w 5216"/>
                <a:gd name="T3" fmla="*/ 1089025 h 762"/>
                <a:gd name="T4" fmla="*/ 7108826 w 5216"/>
                <a:gd name="T5" fmla="*/ 968375 h 762"/>
                <a:gd name="T6" fmla="*/ 6213476 w 5216"/>
                <a:gd name="T7" fmla="*/ 806450 h 762"/>
                <a:gd name="T8" fmla="*/ 5216526 w 5216"/>
                <a:gd name="T9" fmla="*/ 593725 h 762"/>
                <a:gd name="T10" fmla="*/ 4676776 w 5216"/>
                <a:gd name="T11" fmla="*/ 469900 h 762"/>
                <a:gd name="T12" fmla="*/ 4257676 w 5216"/>
                <a:gd name="T13" fmla="*/ 374650 h 762"/>
                <a:gd name="T14" fmla="*/ 3857625 w 5216"/>
                <a:gd name="T15" fmla="*/ 292100 h 762"/>
                <a:gd name="T16" fmla="*/ 3476625 w 5216"/>
                <a:gd name="T17" fmla="*/ 222250 h 762"/>
                <a:gd name="T18" fmla="*/ 3111500 w 5216"/>
                <a:gd name="T19" fmla="*/ 161925 h 762"/>
                <a:gd name="T20" fmla="*/ 2762250 w 5216"/>
                <a:gd name="T21" fmla="*/ 114300 h 762"/>
                <a:gd name="T22" fmla="*/ 2117725 w 5216"/>
                <a:gd name="T23" fmla="*/ 44450 h 762"/>
                <a:gd name="T24" fmla="*/ 1539875 w 5216"/>
                <a:gd name="T25" fmla="*/ 6350 h 762"/>
                <a:gd name="T26" fmla="*/ 1022350 w 5216"/>
                <a:gd name="T27" fmla="*/ 0 h 762"/>
                <a:gd name="T28" fmla="*/ 568325 w 5216"/>
                <a:gd name="T29" fmla="*/ 15875 h 762"/>
                <a:gd name="T30" fmla="*/ 174625 w 5216"/>
                <a:gd name="T31" fmla="*/ 50800 h 762"/>
                <a:gd name="T32" fmla="*/ 0 w 5216"/>
                <a:gd name="T33" fmla="*/ 76200 h 762"/>
                <a:gd name="T34" fmla="*/ 498475 w 5216"/>
                <a:gd name="T35" fmla="*/ 136525 h 762"/>
                <a:gd name="T36" fmla="*/ 1035050 w 5216"/>
                <a:gd name="T37" fmla="*/ 222250 h 762"/>
                <a:gd name="T38" fmla="*/ 1609725 w 5216"/>
                <a:gd name="T39" fmla="*/ 333375 h 762"/>
                <a:gd name="T40" fmla="*/ 2225675 w 5216"/>
                <a:gd name="T41" fmla="*/ 469900 h 762"/>
                <a:gd name="T42" fmla="*/ 2787650 w 5216"/>
                <a:gd name="T43" fmla="*/ 600075 h 762"/>
                <a:gd name="T44" fmla="*/ 3822700 w 5216"/>
                <a:gd name="T45" fmla="*/ 819150 h 762"/>
                <a:gd name="T46" fmla="*/ 4298951 w 5216"/>
                <a:gd name="T47" fmla="*/ 908050 h 762"/>
                <a:gd name="T48" fmla="*/ 4749801 w 5216"/>
                <a:gd name="T49" fmla="*/ 984250 h 762"/>
                <a:gd name="T50" fmla="*/ 5175251 w 5216"/>
                <a:gd name="T51" fmla="*/ 1050925 h 762"/>
                <a:gd name="T52" fmla="*/ 5575301 w 5216"/>
                <a:gd name="T53" fmla="*/ 1101725 h 762"/>
                <a:gd name="T54" fmla="*/ 5953126 w 5216"/>
                <a:gd name="T55" fmla="*/ 1146175 h 762"/>
                <a:gd name="T56" fmla="*/ 6308726 w 5216"/>
                <a:gd name="T57" fmla="*/ 1174750 h 762"/>
                <a:gd name="T58" fmla="*/ 6642101 w 5216"/>
                <a:gd name="T59" fmla="*/ 1196975 h 762"/>
                <a:gd name="T60" fmla="*/ 6959601 w 5216"/>
                <a:gd name="T61" fmla="*/ 1209675 h 762"/>
                <a:gd name="T62" fmla="*/ 7254876 w 5216"/>
                <a:gd name="T63" fmla="*/ 1209675 h 762"/>
                <a:gd name="T64" fmla="*/ 7534276 w 5216"/>
                <a:gd name="T65" fmla="*/ 1203325 h 762"/>
                <a:gd name="T66" fmla="*/ 7797801 w 5216"/>
                <a:gd name="T67" fmla="*/ 1187450 h 762"/>
                <a:gd name="T68" fmla="*/ 8045451 w 5216"/>
                <a:gd name="T69" fmla="*/ 1162050 h 762"/>
                <a:gd name="T70" fmla="*/ 8280401 w 5216"/>
                <a:gd name="T71" fmla="*/ 1133475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 name="Freeform 22"/>
            <p:cNvSpPr>
              <a:spLocks/>
            </p:cNvSpPr>
            <p:nvPr/>
          </p:nvSpPr>
          <p:spPr bwMode="hidden">
            <a:xfrm>
              <a:off x="3175" y="4335463"/>
              <a:ext cx="8166100" cy="1101725"/>
            </a:xfrm>
            <a:custGeom>
              <a:avLst/>
              <a:gdLst>
                <a:gd name="T0" fmla="*/ 0 w 5144"/>
                <a:gd name="T1" fmla="*/ 111125 h 694"/>
                <a:gd name="T2" fmla="*/ 0 w 5144"/>
                <a:gd name="T3" fmla="*/ 111125 h 694"/>
                <a:gd name="T4" fmla="*/ 28575 w 5144"/>
                <a:gd name="T5" fmla="*/ 104775 h 694"/>
                <a:gd name="T6" fmla="*/ 114300 w 5144"/>
                <a:gd name="T7" fmla="*/ 88900 h 694"/>
                <a:gd name="T8" fmla="*/ 260350 w 5144"/>
                <a:gd name="T9" fmla="*/ 66675 h 694"/>
                <a:gd name="T10" fmla="*/ 355600 w 5144"/>
                <a:gd name="T11" fmla="*/ 53975 h 694"/>
                <a:gd name="T12" fmla="*/ 466725 w 5144"/>
                <a:gd name="T13" fmla="*/ 41275 h 694"/>
                <a:gd name="T14" fmla="*/ 590550 w 5144"/>
                <a:gd name="T15" fmla="*/ 31750 h 694"/>
                <a:gd name="T16" fmla="*/ 733425 w 5144"/>
                <a:gd name="T17" fmla="*/ 22225 h 694"/>
                <a:gd name="T18" fmla="*/ 889000 w 5144"/>
                <a:gd name="T19" fmla="*/ 12700 h 694"/>
                <a:gd name="T20" fmla="*/ 1063625 w 5144"/>
                <a:gd name="T21" fmla="*/ 6350 h 694"/>
                <a:gd name="T22" fmla="*/ 1254125 w 5144"/>
                <a:gd name="T23" fmla="*/ 3175 h 694"/>
                <a:gd name="T24" fmla="*/ 1460500 w 5144"/>
                <a:gd name="T25" fmla="*/ 0 h 694"/>
                <a:gd name="T26" fmla="*/ 1682750 w 5144"/>
                <a:gd name="T27" fmla="*/ 3175 h 694"/>
                <a:gd name="T28" fmla="*/ 1920875 w 5144"/>
                <a:gd name="T29" fmla="*/ 9525 h 694"/>
                <a:gd name="T30" fmla="*/ 2178050 w 5144"/>
                <a:gd name="T31" fmla="*/ 22225 h 694"/>
                <a:gd name="T32" fmla="*/ 2451100 w 5144"/>
                <a:gd name="T33" fmla="*/ 38100 h 694"/>
                <a:gd name="T34" fmla="*/ 2740025 w 5144"/>
                <a:gd name="T35" fmla="*/ 63500 h 694"/>
                <a:gd name="T36" fmla="*/ 3048000 w 5144"/>
                <a:gd name="T37" fmla="*/ 92075 h 694"/>
                <a:gd name="T38" fmla="*/ 3375025 w 5144"/>
                <a:gd name="T39" fmla="*/ 127000 h 694"/>
                <a:gd name="T40" fmla="*/ 3717925 w 5144"/>
                <a:gd name="T41" fmla="*/ 168275 h 694"/>
                <a:gd name="T42" fmla="*/ 4079875 w 5144"/>
                <a:gd name="T43" fmla="*/ 219075 h 694"/>
                <a:gd name="T44" fmla="*/ 4457700 w 5144"/>
                <a:gd name="T45" fmla="*/ 276225 h 694"/>
                <a:gd name="T46" fmla="*/ 4854575 w 5144"/>
                <a:gd name="T47" fmla="*/ 342900 h 694"/>
                <a:gd name="T48" fmla="*/ 5270500 w 5144"/>
                <a:gd name="T49" fmla="*/ 422275 h 694"/>
                <a:gd name="T50" fmla="*/ 5705475 w 5144"/>
                <a:gd name="T51" fmla="*/ 508000 h 694"/>
                <a:gd name="T52" fmla="*/ 6159500 w 5144"/>
                <a:gd name="T53" fmla="*/ 603250 h 694"/>
                <a:gd name="T54" fmla="*/ 6632575 w 5144"/>
                <a:gd name="T55" fmla="*/ 711200 h 694"/>
                <a:gd name="T56" fmla="*/ 7124700 w 5144"/>
                <a:gd name="T57" fmla="*/ 828675 h 694"/>
                <a:gd name="T58" fmla="*/ 7635875 w 5144"/>
                <a:gd name="T59" fmla="*/ 958850 h 694"/>
                <a:gd name="T60" fmla="*/ 8166100 w 5144"/>
                <a:gd name="T61" fmla="*/ 1101725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 name="Freeform 26"/>
            <p:cNvSpPr>
              <a:spLocks/>
            </p:cNvSpPr>
            <p:nvPr/>
          </p:nvSpPr>
          <p:spPr bwMode="hidden">
            <a:xfrm>
              <a:off x="4156075" y="4316413"/>
              <a:ext cx="4940300" cy="927100"/>
            </a:xfrm>
            <a:custGeom>
              <a:avLst/>
              <a:gdLst>
                <a:gd name="T0" fmla="*/ 0 w 3112"/>
                <a:gd name="T1" fmla="*/ 927100 h 584"/>
                <a:gd name="T2" fmla="*/ 0 w 3112"/>
                <a:gd name="T3" fmla="*/ 927100 h 584"/>
                <a:gd name="T4" fmla="*/ 142875 w 3112"/>
                <a:gd name="T5" fmla="*/ 889000 h 584"/>
                <a:gd name="T6" fmla="*/ 533400 w 3112"/>
                <a:gd name="T7" fmla="*/ 790575 h 584"/>
                <a:gd name="T8" fmla="*/ 803275 w 3112"/>
                <a:gd name="T9" fmla="*/ 723900 h 584"/>
                <a:gd name="T10" fmla="*/ 1114425 w 3112"/>
                <a:gd name="T11" fmla="*/ 650875 h 584"/>
                <a:gd name="T12" fmla="*/ 1460500 w 3112"/>
                <a:gd name="T13" fmla="*/ 571500 h 584"/>
                <a:gd name="T14" fmla="*/ 1831975 w 3112"/>
                <a:gd name="T15" fmla="*/ 485775 h 584"/>
                <a:gd name="T16" fmla="*/ 2225675 w 3112"/>
                <a:gd name="T17" fmla="*/ 403225 h 584"/>
                <a:gd name="T18" fmla="*/ 2628900 w 3112"/>
                <a:gd name="T19" fmla="*/ 320675 h 584"/>
                <a:gd name="T20" fmla="*/ 3041650 w 3112"/>
                <a:gd name="T21" fmla="*/ 244475 h 584"/>
                <a:gd name="T22" fmla="*/ 3451225 w 3112"/>
                <a:gd name="T23" fmla="*/ 171450 h 584"/>
                <a:gd name="T24" fmla="*/ 3654425 w 3112"/>
                <a:gd name="T25" fmla="*/ 139700 h 584"/>
                <a:gd name="T26" fmla="*/ 3851275 w 3112"/>
                <a:gd name="T27" fmla="*/ 107950 h 584"/>
                <a:gd name="T28" fmla="*/ 4048125 w 3112"/>
                <a:gd name="T29" fmla="*/ 82550 h 584"/>
                <a:gd name="T30" fmla="*/ 4238625 w 3112"/>
                <a:gd name="T31" fmla="*/ 57150 h 584"/>
                <a:gd name="T32" fmla="*/ 4425950 w 3112"/>
                <a:gd name="T33" fmla="*/ 38100 h 584"/>
                <a:gd name="T34" fmla="*/ 4603750 w 3112"/>
                <a:gd name="T35" fmla="*/ 22225 h 584"/>
                <a:gd name="T36" fmla="*/ 4775200 w 3112"/>
                <a:gd name="T37" fmla="*/ 9525 h 584"/>
                <a:gd name="T38" fmla="*/ 4940300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useBgFill="1">
          <p:nvSpPr>
            <p:cNvPr id="10" name="Freeform 10"/>
            <p:cNvSpPr>
              <a:spLocks/>
            </p:cNvSpPr>
            <p:nvPr/>
          </p:nvSpPr>
          <p:spPr bwMode="hidden">
            <a:xfrm>
              <a:off x="-3905250" y="4294188"/>
              <a:ext cx="13011150" cy="1892300"/>
            </a:xfrm>
            <a:custGeom>
              <a:avLst/>
              <a:gdLst>
                <a:gd name="T0" fmla="*/ 13004800 w 8196"/>
                <a:gd name="T1" fmla="*/ 812800 h 1192"/>
                <a:gd name="T2" fmla="*/ 12763500 w 8196"/>
                <a:gd name="T3" fmla="*/ 904875 h 1192"/>
                <a:gd name="T4" fmla="*/ 12506325 w 8196"/>
                <a:gd name="T5" fmla="*/ 984250 h 1192"/>
                <a:gd name="T6" fmla="*/ 12233275 w 8196"/>
                <a:gd name="T7" fmla="*/ 1057275 h 1192"/>
                <a:gd name="T8" fmla="*/ 11941175 w 8196"/>
                <a:gd name="T9" fmla="*/ 1114425 h 1192"/>
                <a:gd name="T10" fmla="*/ 11623675 w 8196"/>
                <a:gd name="T11" fmla="*/ 1158875 h 1192"/>
                <a:gd name="T12" fmla="*/ 11280775 w 8196"/>
                <a:gd name="T13" fmla="*/ 1190625 h 1192"/>
                <a:gd name="T14" fmla="*/ 10909300 w 8196"/>
                <a:gd name="T15" fmla="*/ 1209675 h 1192"/>
                <a:gd name="T16" fmla="*/ 10506075 w 8196"/>
                <a:gd name="T17" fmla="*/ 1206500 h 1192"/>
                <a:gd name="T18" fmla="*/ 10067925 w 8196"/>
                <a:gd name="T19" fmla="*/ 1190625 h 1192"/>
                <a:gd name="T20" fmla="*/ 9591675 w 8196"/>
                <a:gd name="T21" fmla="*/ 1152525 h 1192"/>
                <a:gd name="T22" fmla="*/ 9074150 w 8196"/>
                <a:gd name="T23" fmla="*/ 1095375 h 1192"/>
                <a:gd name="T24" fmla="*/ 8515350 w 8196"/>
                <a:gd name="T25" fmla="*/ 1019175 h 1192"/>
                <a:gd name="T26" fmla="*/ 7908925 w 8196"/>
                <a:gd name="T27" fmla="*/ 917575 h 1192"/>
                <a:gd name="T28" fmla="*/ 7251700 w 8196"/>
                <a:gd name="T29" fmla="*/ 793750 h 1192"/>
                <a:gd name="T30" fmla="*/ 6543675 w 8196"/>
                <a:gd name="T31" fmla="*/ 644525 h 1192"/>
                <a:gd name="T32" fmla="*/ 5778500 w 8196"/>
                <a:gd name="T33" fmla="*/ 469900 h 1192"/>
                <a:gd name="T34" fmla="*/ 5391150 w 8196"/>
                <a:gd name="T35" fmla="*/ 381000 h 1192"/>
                <a:gd name="T36" fmla="*/ 4657725 w 8196"/>
                <a:gd name="T37" fmla="*/ 234950 h 1192"/>
                <a:gd name="T38" fmla="*/ 3987800 w 8196"/>
                <a:gd name="T39" fmla="*/ 130175 h 1192"/>
                <a:gd name="T40" fmla="*/ 3375025 w 8196"/>
                <a:gd name="T41" fmla="*/ 57150 h 1192"/>
                <a:gd name="T42" fmla="*/ 2819400 w 8196"/>
                <a:gd name="T43" fmla="*/ 15875 h 1192"/>
                <a:gd name="T44" fmla="*/ 2320925 w 8196"/>
                <a:gd name="T45" fmla="*/ 0 h 1192"/>
                <a:gd name="T46" fmla="*/ 1876425 w 8196"/>
                <a:gd name="T47" fmla="*/ 6350 h 1192"/>
                <a:gd name="T48" fmla="*/ 1482725 w 8196"/>
                <a:gd name="T49" fmla="*/ 31750 h 1192"/>
                <a:gd name="T50" fmla="*/ 1136650 w 8196"/>
                <a:gd name="T51" fmla="*/ 69850 h 1192"/>
                <a:gd name="T52" fmla="*/ 841375 w 8196"/>
                <a:gd name="T53" fmla="*/ 117475 h 1192"/>
                <a:gd name="T54" fmla="*/ 593725 w 8196"/>
                <a:gd name="T55" fmla="*/ 171450 h 1192"/>
                <a:gd name="T56" fmla="*/ 393700 w 8196"/>
                <a:gd name="T57" fmla="*/ 228600 h 1192"/>
                <a:gd name="T58" fmla="*/ 234950 w 8196"/>
                <a:gd name="T59" fmla="*/ 279400 h 1192"/>
                <a:gd name="T60" fmla="*/ 76200 w 8196"/>
                <a:gd name="T61" fmla="*/ 342900 h 1192"/>
                <a:gd name="T62" fmla="*/ 0 w 8196"/>
                <a:gd name="T63" fmla="*/ 381000 h 1192"/>
                <a:gd name="T64" fmla="*/ 13004800 w 8196"/>
                <a:gd name="T65" fmla="*/ 1892300 h 1192"/>
                <a:gd name="T66" fmla="*/ 13011150 w 8196"/>
                <a:gd name="T67" fmla="*/ 1882775 h 1192"/>
                <a:gd name="T68" fmla="*/ 13011150 w 8196"/>
                <a:gd name="T69" fmla="*/ 809625 h 1192"/>
                <a:gd name="T70" fmla="*/ 13004800 w 8196"/>
                <a:gd name="T71" fmla="*/ 8128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1" name="Date Placeholder 3"/>
          <p:cNvSpPr>
            <a:spLocks noGrp="1"/>
          </p:cNvSpPr>
          <p:nvPr>
            <p:ph type="dt" sz="half" idx="10"/>
          </p:nvPr>
        </p:nvSpPr>
        <p:spPr/>
        <p:txBody>
          <a:bodyPr/>
          <a:lstStyle>
            <a:lvl1pPr>
              <a:defRPr/>
            </a:lvl1pPr>
          </a:lstStyle>
          <a:p>
            <a:fld id="{BE4B52B2-F7A2-F943-B40F-8706D6804030}" type="datetime1">
              <a:rPr lang="en-US"/>
              <a:pPr/>
              <a:t>8/30/18</a:t>
            </a:fld>
            <a:endParaRPr lang="en-US"/>
          </a:p>
        </p:txBody>
      </p:sp>
      <p:sp>
        <p:nvSpPr>
          <p:cNvPr id="12" name="Footer Placeholder 4"/>
          <p:cNvSpPr>
            <a:spLocks noGrp="1"/>
          </p:cNvSpPr>
          <p:nvPr>
            <p:ph type="ftr" sz="quarter" idx="11"/>
          </p:nvPr>
        </p:nvSpPr>
        <p:spPr/>
        <p:txBody>
          <a:bodyPr/>
          <a:lstStyle>
            <a:lvl1pPr>
              <a:defRPr/>
            </a:lvl1pPr>
          </a:lstStyle>
          <a:p>
            <a:endParaRPr lang="en-US"/>
          </a:p>
        </p:txBody>
      </p:sp>
      <p:sp>
        <p:nvSpPr>
          <p:cNvPr id="13" name="Slide Number Placeholder 5"/>
          <p:cNvSpPr>
            <a:spLocks noGrp="1"/>
          </p:cNvSpPr>
          <p:nvPr>
            <p:ph type="sldNum" sz="quarter" idx="12"/>
          </p:nvPr>
        </p:nvSpPr>
        <p:spPr/>
        <p:txBody>
          <a:bodyPr/>
          <a:lstStyle>
            <a:lvl1pPr>
              <a:defRPr/>
            </a:lvl1pPr>
          </a:lstStyle>
          <a:p>
            <a:fld id="{88B9B292-5D9A-A44F-AEEF-05156BEE7926}" type="slidenum">
              <a:rPr lang="en-US"/>
              <a:pPr/>
              <a:t>‹#›</a:t>
            </a:fld>
            <a:endParaRPr lang="en-US"/>
          </a:p>
        </p:txBody>
      </p:sp>
    </p:spTree>
    <p:extLst>
      <p:ext uri="{BB962C8B-B14F-4D97-AF65-F5344CB8AC3E}">
        <p14:creationId xmlns:p14="http://schemas.microsoft.com/office/powerpoint/2010/main" val="2251655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a:ln/>
        </p:spPr>
        <p:txBody>
          <a:bodyPr/>
          <a:lstStyle>
            <a:lvl1pPr>
              <a:defRPr/>
            </a:lvl1pPr>
          </a:lstStyle>
          <a:p>
            <a:fld id="{8304EBCC-C032-4E42-9664-539C855638DF}" type="datetime1">
              <a:rPr lang="en-US"/>
              <a:pPr/>
              <a:t>8/30/18</a:t>
            </a:fld>
            <a:endParaRPr lang="en-US"/>
          </a:p>
        </p:txBody>
      </p:sp>
      <p:sp>
        <p:nvSpPr>
          <p:cNvPr id="5" name="Footer Placeholder 4"/>
          <p:cNvSpPr>
            <a:spLocks noGrp="1"/>
          </p:cNvSpPr>
          <p:nvPr>
            <p:ph type="ftr" sz="quarter" idx="11"/>
          </p:nvPr>
        </p:nvSpPr>
        <p:spPr>
          <a:ln/>
        </p:spPr>
        <p:txBody>
          <a:bodyPr/>
          <a:lstStyle>
            <a:lvl1pPr>
              <a:defRPr/>
            </a:lvl1pPr>
          </a:lstStyle>
          <a:p>
            <a:endParaRPr lang="en-US"/>
          </a:p>
        </p:txBody>
      </p:sp>
      <p:sp>
        <p:nvSpPr>
          <p:cNvPr id="6" name="Slide Number Placeholder 5"/>
          <p:cNvSpPr>
            <a:spLocks noGrp="1"/>
          </p:cNvSpPr>
          <p:nvPr>
            <p:ph type="sldNum" sz="quarter" idx="12"/>
          </p:nvPr>
        </p:nvSpPr>
        <p:spPr>
          <a:ln/>
        </p:spPr>
        <p:txBody>
          <a:bodyPr/>
          <a:lstStyle>
            <a:lvl1pPr>
              <a:defRPr/>
            </a:lvl1pPr>
          </a:lstStyle>
          <a:p>
            <a:fld id="{A1FC425D-4FA4-0046-B473-2D5478FD744F}" type="slidenum">
              <a:rPr lang="uk-UA"/>
              <a:pPr/>
              <a:t>‹#›</a:t>
            </a:fld>
            <a:endParaRPr lang="uk-UA"/>
          </a:p>
        </p:txBody>
      </p:sp>
    </p:spTree>
    <p:extLst>
      <p:ext uri="{BB962C8B-B14F-4D97-AF65-F5344CB8AC3E}">
        <p14:creationId xmlns:p14="http://schemas.microsoft.com/office/powerpoint/2010/main" val="2310242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a:endParaRPr lang="en-US">
              <a:solidFill>
                <a:srgbClr val="FFFFFF"/>
              </a:solidFill>
              <a:latin typeface="Candara" charset="0"/>
              <a:ea typeface="ＭＳ Ｐゴシック" charset="0"/>
              <a:cs typeface="ＭＳ Ｐゴシック" charset="0"/>
            </a:endParaRPr>
          </a:p>
        </p:txBody>
      </p:sp>
      <p:sp>
        <p:nvSpPr>
          <p:cNvPr id="5" name="Freeform 14"/>
          <p:cNvSpPr>
            <a:spLocks/>
          </p:cNvSpPr>
          <p:nvPr/>
        </p:nvSpPr>
        <p:spPr bwMode="hidden">
          <a:xfrm>
            <a:off x="6046788" y="4203700"/>
            <a:ext cx="2876550" cy="714375"/>
          </a:xfrm>
          <a:custGeom>
            <a:avLst/>
            <a:gdLst>
              <a:gd name="T0" fmla="*/ 2870172 w 2706"/>
              <a:gd name="T1" fmla="*/ 0 h 640"/>
              <a:gd name="T2" fmla="*/ 2870172 w 2706"/>
              <a:gd name="T3" fmla="*/ 0 h 640"/>
              <a:gd name="T4" fmla="*/ 2748987 w 2706"/>
              <a:gd name="T5" fmla="*/ 20092 h 640"/>
              <a:gd name="T6" fmla="*/ 2625676 w 2706"/>
              <a:gd name="T7" fmla="*/ 42416 h 640"/>
              <a:gd name="T8" fmla="*/ 2500239 w 2706"/>
              <a:gd name="T9" fmla="*/ 66973 h 640"/>
              <a:gd name="T10" fmla="*/ 2370549 w 2706"/>
              <a:gd name="T11" fmla="*/ 91529 h 640"/>
              <a:gd name="T12" fmla="*/ 2238734 w 2706"/>
              <a:gd name="T13" fmla="*/ 120551 h 640"/>
              <a:gd name="T14" fmla="*/ 2102667 w 2706"/>
              <a:gd name="T15" fmla="*/ 149572 h 640"/>
              <a:gd name="T16" fmla="*/ 1964473 w 2706"/>
              <a:gd name="T17" fmla="*/ 183059 h 640"/>
              <a:gd name="T18" fmla="*/ 1822028 w 2706"/>
              <a:gd name="T19" fmla="*/ 216545 h 640"/>
              <a:gd name="T20" fmla="*/ 1822028 w 2706"/>
              <a:gd name="T21" fmla="*/ 216545 h 640"/>
              <a:gd name="T22" fmla="*/ 1564775 w 2706"/>
              <a:gd name="T23" fmla="*/ 281285 h 640"/>
              <a:gd name="T24" fmla="*/ 1313901 w 2706"/>
              <a:gd name="T25" fmla="*/ 339328 h 640"/>
              <a:gd name="T26" fmla="*/ 1073657 w 2706"/>
              <a:gd name="T27" fmla="*/ 392906 h 640"/>
              <a:gd name="T28" fmla="*/ 841917 w 2706"/>
              <a:gd name="T29" fmla="*/ 444252 h 640"/>
              <a:gd name="T30" fmla="*/ 620808 w 2706"/>
              <a:gd name="T31" fmla="*/ 488900 h 640"/>
              <a:gd name="T32" fmla="*/ 406076 w 2706"/>
              <a:gd name="T33" fmla="*/ 529084 h 640"/>
              <a:gd name="T34" fmla="*/ 199849 w 2706"/>
              <a:gd name="T35" fmla="*/ 567035 h 640"/>
              <a:gd name="T36" fmla="*/ 0 w 2706"/>
              <a:gd name="T37" fmla="*/ 600521 h 640"/>
              <a:gd name="T38" fmla="*/ 0 w 2706"/>
              <a:gd name="T39" fmla="*/ 600521 h 640"/>
              <a:gd name="T40" fmla="*/ 138193 w 2706"/>
              <a:gd name="T41" fmla="*/ 620613 h 640"/>
              <a:gd name="T42" fmla="*/ 270009 w 2706"/>
              <a:gd name="T43" fmla="*/ 638473 h 640"/>
              <a:gd name="T44" fmla="*/ 397572 w 2706"/>
              <a:gd name="T45" fmla="*/ 654100 h 640"/>
              <a:gd name="T46" fmla="*/ 523009 w 2706"/>
              <a:gd name="T47" fmla="*/ 667494 h 640"/>
              <a:gd name="T48" fmla="*/ 644194 w 2706"/>
              <a:gd name="T49" fmla="*/ 680889 h 640"/>
              <a:gd name="T50" fmla="*/ 761127 w 2706"/>
              <a:gd name="T51" fmla="*/ 689818 h 640"/>
              <a:gd name="T52" fmla="*/ 873808 w 2706"/>
              <a:gd name="T53" fmla="*/ 698748 h 640"/>
              <a:gd name="T54" fmla="*/ 984363 w 2706"/>
              <a:gd name="T55" fmla="*/ 705445 h 640"/>
              <a:gd name="T56" fmla="*/ 1092791 w 2706"/>
              <a:gd name="T57" fmla="*/ 709910 h 640"/>
              <a:gd name="T58" fmla="*/ 1196968 w 2706"/>
              <a:gd name="T59" fmla="*/ 712143 h 640"/>
              <a:gd name="T60" fmla="*/ 1296892 w 2706"/>
              <a:gd name="T61" fmla="*/ 714375 h 640"/>
              <a:gd name="T62" fmla="*/ 1394691 w 2706"/>
              <a:gd name="T63" fmla="*/ 714375 h 640"/>
              <a:gd name="T64" fmla="*/ 1490363 w 2706"/>
              <a:gd name="T65" fmla="*/ 712143 h 640"/>
              <a:gd name="T66" fmla="*/ 1583910 w 2706"/>
              <a:gd name="T67" fmla="*/ 709910 h 640"/>
              <a:gd name="T68" fmla="*/ 1673204 w 2706"/>
              <a:gd name="T69" fmla="*/ 705445 h 640"/>
              <a:gd name="T70" fmla="*/ 1760372 w 2706"/>
              <a:gd name="T71" fmla="*/ 698748 h 640"/>
              <a:gd name="T72" fmla="*/ 1843288 w 2706"/>
              <a:gd name="T73" fmla="*/ 692051 h 640"/>
              <a:gd name="T74" fmla="*/ 1926204 w 2706"/>
              <a:gd name="T75" fmla="*/ 683121 h 640"/>
              <a:gd name="T76" fmla="*/ 2004868 w 2706"/>
              <a:gd name="T77" fmla="*/ 671959 h 640"/>
              <a:gd name="T78" fmla="*/ 2083532 w 2706"/>
              <a:gd name="T79" fmla="*/ 660797 h 640"/>
              <a:gd name="T80" fmla="*/ 2157944 w 2706"/>
              <a:gd name="T81" fmla="*/ 647402 h 640"/>
              <a:gd name="T82" fmla="*/ 2232356 w 2706"/>
              <a:gd name="T83" fmla="*/ 634008 h 640"/>
              <a:gd name="T84" fmla="*/ 2302516 w 2706"/>
              <a:gd name="T85" fmla="*/ 618381 h 640"/>
              <a:gd name="T86" fmla="*/ 2372675 w 2706"/>
              <a:gd name="T87" fmla="*/ 602754 h 640"/>
              <a:gd name="T88" fmla="*/ 2440709 w 2706"/>
              <a:gd name="T89" fmla="*/ 584895 h 640"/>
              <a:gd name="T90" fmla="*/ 2506617 w 2706"/>
              <a:gd name="T91" fmla="*/ 567035 h 640"/>
              <a:gd name="T92" fmla="*/ 2570398 w 2706"/>
              <a:gd name="T93" fmla="*/ 546943 h 640"/>
              <a:gd name="T94" fmla="*/ 2634180 w 2706"/>
              <a:gd name="T95" fmla="*/ 526852 h 640"/>
              <a:gd name="T96" fmla="*/ 2755365 w 2706"/>
              <a:gd name="T97" fmla="*/ 482203 h 640"/>
              <a:gd name="T98" fmla="*/ 2872298 w 2706"/>
              <a:gd name="T99" fmla="*/ 435322 h 640"/>
              <a:gd name="T100" fmla="*/ 2872298 w 2706"/>
              <a:gd name="T101" fmla="*/ 435322 h 640"/>
              <a:gd name="T102" fmla="*/ 2876550 w 2706"/>
              <a:gd name="T103" fmla="*/ 433090 h 640"/>
              <a:gd name="T104" fmla="*/ 2876550 w 2706"/>
              <a:gd name="T105" fmla="*/ 433090 h 640"/>
              <a:gd name="T106" fmla="*/ 2876550 w 2706"/>
              <a:gd name="T107" fmla="*/ 0 h 640"/>
              <a:gd name="T108" fmla="*/ 2876550 w 2706"/>
              <a:gd name="T109" fmla="*/ 0 h 640"/>
              <a:gd name="T110" fmla="*/ 2870172 w 2706"/>
              <a:gd name="T111" fmla="*/ 0 h 640"/>
              <a:gd name="T112" fmla="*/ 2870172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 name="Freeform 18"/>
          <p:cNvSpPr>
            <a:spLocks/>
          </p:cNvSpPr>
          <p:nvPr/>
        </p:nvSpPr>
        <p:spPr bwMode="hidden">
          <a:xfrm>
            <a:off x="2619375" y="4075113"/>
            <a:ext cx="5545138" cy="850900"/>
          </a:xfrm>
          <a:custGeom>
            <a:avLst/>
            <a:gdLst>
              <a:gd name="T0" fmla="*/ 5545138 w 5216"/>
              <a:gd name="T1" fmla="*/ 797300 h 762"/>
              <a:gd name="T2" fmla="*/ 5298498 w 5216"/>
              <a:gd name="T3" fmla="*/ 766033 h 762"/>
              <a:gd name="T4" fmla="*/ 4760569 w 5216"/>
              <a:gd name="T5" fmla="*/ 681167 h 762"/>
              <a:gd name="T6" fmla="*/ 4160980 w 5216"/>
              <a:gd name="T7" fmla="*/ 567267 h 762"/>
              <a:gd name="T8" fmla="*/ 3493352 w 5216"/>
              <a:gd name="T9" fmla="*/ 417633 h 762"/>
              <a:gd name="T10" fmla="*/ 3131897 w 5216"/>
              <a:gd name="T11" fmla="*/ 330533 h 762"/>
              <a:gd name="T12" fmla="*/ 2851239 w 5216"/>
              <a:gd name="T13" fmla="*/ 263533 h 762"/>
              <a:gd name="T14" fmla="*/ 2583337 w 5216"/>
              <a:gd name="T15" fmla="*/ 205467 h 762"/>
              <a:gd name="T16" fmla="*/ 2328193 w 5216"/>
              <a:gd name="T17" fmla="*/ 156333 h 762"/>
              <a:gd name="T18" fmla="*/ 2083679 w 5216"/>
              <a:gd name="T19" fmla="*/ 113900 h 762"/>
              <a:gd name="T20" fmla="*/ 1849797 w 5216"/>
              <a:gd name="T21" fmla="*/ 80400 h 762"/>
              <a:gd name="T22" fmla="*/ 1418178 w 5216"/>
              <a:gd name="T23" fmla="*/ 31267 h 762"/>
              <a:gd name="T24" fmla="*/ 1031209 w 5216"/>
              <a:gd name="T25" fmla="*/ 4467 h 762"/>
              <a:gd name="T26" fmla="*/ 684637 w 5216"/>
              <a:gd name="T27" fmla="*/ 0 h 762"/>
              <a:gd name="T28" fmla="*/ 380590 w 5216"/>
              <a:gd name="T29" fmla="*/ 11167 h 762"/>
              <a:gd name="T30" fmla="*/ 116941 w 5216"/>
              <a:gd name="T31" fmla="*/ 35733 h 762"/>
              <a:gd name="T32" fmla="*/ 0 w 5216"/>
              <a:gd name="T33" fmla="*/ 53600 h 762"/>
              <a:gd name="T34" fmla="*/ 333814 w 5216"/>
              <a:gd name="T35" fmla="*/ 96033 h 762"/>
              <a:gd name="T36" fmla="*/ 693142 w 5216"/>
              <a:gd name="T37" fmla="*/ 156333 h 762"/>
              <a:gd name="T38" fmla="*/ 1077985 w 5216"/>
              <a:gd name="T39" fmla="*/ 234500 h 762"/>
              <a:gd name="T40" fmla="*/ 1490468 w 5216"/>
              <a:gd name="T41" fmla="*/ 330533 h 762"/>
              <a:gd name="T42" fmla="*/ 1866806 w 5216"/>
              <a:gd name="T43" fmla="*/ 422100 h 762"/>
              <a:gd name="T44" fmla="*/ 2559949 w 5216"/>
              <a:gd name="T45" fmla="*/ 576200 h 762"/>
              <a:gd name="T46" fmla="*/ 2878879 w 5216"/>
              <a:gd name="T47" fmla="*/ 638733 h 762"/>
              <a:gd name="T48" fmla="*/ 3180800 w 5216"/>
              <a:gd name="T49" fmla="*/ 692333 h 762"/>
              <a:gd name="T50" fmla="*/ 3465711 w 5216"/>
              <a:gd name="T51" fmla="*/ 739233 h 762"/>
              <a:gd name="T52" fmla="*/ 3733613 w 5216"/>
              <a:gd name="T53" fmla="*/ 774967 h 762"/>
              <a:gd name="T54" fmla="*/ 3986631 w 5216"/>
              <a:gd name="T55" fmla="*/ 806233 h 762"/>
              <a:gd name="T56" fmla="*/ 4224766 w 5216"/>
              <a:gd name="T57" fmla="*/ 826333 h 762"/>
              <a:gd name="T58" fmla="*/ 4448017 w 5216"/>
              <a:gd name="T59" fmla="*/ 841967 h 762"/>
              <a:gd name="T60" fmla="*/ 4660637 w 5216"/>
              <a:gd name="T61" fmla="*/ 850900 h 762"/>
              <a:gd name="T62" fmla="*/ 4858374 w 5216"/>
              <a:gd name="T63" fmla="*/ 850900 h 762"/>
              <a:gd name="T64" fmla="*/ 5045480 w 5216"/>
              <a:gd name="T65" fmla="*/ 846433 h 762"/>
              <a:gd name="T66" fmla="*/ 5221955 w 5216"/>
              <a:gd name="T67" fmla="*/ 835267 h 762"/>
              <a:gd name="T68" fmla="*/ 5387799 w 5216"/>
              <a:gd name="T69" fmla="*/ 817400 h 762"/>
              <a:gd name="T70" fmla="*/ 5545138 w 5216"/>
              <a:gd name="T71" fmla="*/ 797300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 name="Freeform 22"/>
          <p:cNvSpPr>
            <a:spLocks/>
          </p:cNvSpPr>
          <p:nvPr/>
        </p:nvSpPr>
        <p:spPr bwMode="hidden">
          <a:xfrm>
            <a:off x="2828925" y="4087813"/>
            <a:ext cx="5467350" cy="774700"/>
          </a:xfrm>
          <a:custGeom>
            <a:avLst/>
            <a:gdLst>
              <a:gd name="T0" fmla="*/ 0 w 5144"/>
              <a:gd name="T1" fmla="*/ 78140 h 694"/>
              <a:gd name="T2" fmla="*/ 0 w 5144"/>
              <a:gd name="T3" fmla="*/ 78140 h 694"/>
              <a:gd name="T4" fmla="*/ 19131 w 5144"/>
              <a:gd name="T5" fmla="*/ 73675 h 694"/>
              <a:gd name="T6" fmla="*/ 76526 w 5144"/>
              <a:gd name="T7" fmla="*/ 62512 h 694"/>
              <a:gd name="T8" fmla="*/ 174309 w 5144"/>
              <a:gd name="T9" fmla="*/ 46884 h 694"/>
              <a:gd name="T10" fmla="*/ 238081 w 5144"/>
              <a:gd name="T11" fmla="*/ 37954 h 694"/>
              <a:gd name="T12" fmla="*/ 312481 w 5144"/>
              <a:gd name="T13" fmla="*/ 29023 h 694"/>
              <a:gd name="T14" fmla="*/ 395384 w 5144"/>
              <a:gd name="T15" fmla="*/ 22326 h 694"/>
              <a:gd name="T16" fmla="*/ 491041 w 5144"/>
              <a:gd name="T17" fmla="*/ 15628 h 694"/>
              <a:gd name="T18" fmla="*/ 595201 w 5144"/>
              <a:gd name="T19" fmla="*/ 8930 h 694"/>
              <a:gd name="T20" fmla="*/ 712116 w 5144"/>
              <a:gd name="T21" fmla="*/ 4465 h 694"/>
              <a:gd name="T22" fmla="*/ 839659 w 5144"/>
              <a:gd name="T23" fmla="*/ 2233 h 694"/>
              <a:gd name="T24" fmla="*/ 977831 w 5144"/>
              <a:gd name="T25" fmla="*/ 0 h 694"/>
              <a:gd name="T26" fmla="*/ 1126631 w 5144"/>
              <a:gd name="T27" fmla="*/ 2233 h 694"/>
              <a:gd name="T28" fmla="*/ 1286060 w 5144"/>
              <a:gd name="T29" fmla="*/ 6698 h 694"/>
              <a:gd name="T30" fmla="*/ 1458243 w 5144"/>
              <a:gd name="T31" fmla="*/ 15628 h 694"/>
              <a:gd name="T32" fmla="*/ 1641055 w 5144"/>
              <a:gd name="T33" fmla="*/ 26791 h 694"/>
              <a:gd name="T34" fmla="*/ 1834496 w 5144"/>
              <a:gd name="T35" fmla="*/ 44651 h 694"/>
              <a:gd name="T36" fmla="*/ 2040691 w 5144"/>
              <a:gd name="T37" fmla="*/ 64744 h 694"/>
              <a:gd name="T38" fmla="*/ 2259640 w 5144"/>
              <a:gd name="T39" fmla="*/ 89303 h 694"/>
              <a:gd name="T40" fmla="*/ 2489217 w 5144"/>
              <a:gd name="T41" fmla="*/ 118326 h 694"/>
              <a:gd name="T42" fmla="*/ 2731549 w 5144"/>
              <a:gd name="T43" fmla="*/ 154047 h 694"/>
              <a:gd name="T44" fmla="*/ 2984510 w 5144"/>
              <a:gd name="T45" fmla="*/ 194233 h 694"/>
              <a:gd name="T46" fmla="*/ 3250225 w 5144"/>
              <a:gd name="T47" fmla="*/ 241117 h 694"/>
              <a:gd name="T48" fmla="*/ 3528694 w 5144"/>
              <a:gd name="T49" fmla="*/ 296931 h 694"/>
              <a:gd name="T50" fmla="*/ 3819918 w 5144"/>
              <a:gd name="T51" fmla="*/ 357210 h 694"/>
              <a:gd name="T52" fmla="*/ 4123895 w 5144"/>
              <a:gd name="T53" fmla="*/ 424187 h 694"/>
              <a:gd name="T54" fmla="*/ 4440628 w 5144"/>
              <a:gd name="T55" fmla="*/ 500095 h 694"/>
              <a:gd name="T56" fmla="*/ 4770114 w 5144"/>
              <a:gd name="T57" fmla="*/ 582699 h 694"/>
              <a:gd name="T58" fmla="*/ 5112355 w 5144"/>
              <a:gd name="T59" fmla="*/ 674235 h 694"/>
              <a:gd name="T60" fmla="*/ 5467350 w 5144"/>
              <a:gd name="T61" fmla="*/ 774700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 name="Freeform 26"/>
          <p:cNvSpPr>
            <a:spLocks/>
          </p:cNvSpPr>
          <p:nvPr/>
        </p:nvSpPr>
        <p:spPr bwMode="hidden">
          <a:xfrm>
            <a:off x="5610225" y="4073525"/>
            <a:ext cx="3306763" cy="652463"/>
          </a:xfrm>
          <a:custGeom>
            <a:avLst/>
            <a:gdLst>
              <a:gd name="T0" fmla="*/ 0 w 3112"/>
              <a:gd name="T1" fmla="*/ 652463 h 584"/>
              <a:gd name="T2" fmla="*/ 0 w 3112"/>
              <a:gd name="T3" fmla="*/ 652463 h 584"/>
              <a:gd name="T4" fmla="*/ 95633 w 3112"/>
              <a:gd name="T5" fmla="*/ 625649 h 584"/>
              <a:gd name="T6" fmla="*/ 357028 w 3112"/>
              <a:gd name="T7" fmla="*/ 556381 h 584"/>
              <a:gd name="T8" fmla="*/ 537668 w 3112"/>
              <a:gd name="T9" fmla="*/ 509457 h 584"/>
              <a:gd name="T10" fmla="*/ 745934 w 3112"/>
              <a:gd name="T11" fmla="*/ 458065 h 584"/>
              <a:gd name="T12" fmla="*/ 977578 w 3112"/>
              <a:gd name="T13" fmla="*/ 402203 h 584"/>
              <a:gd name="T14" fmla="*/ 1226223 w 3112"/>
              <a:gd name="T15" fmla="*/ 341873 h 584"/>
              <a:gd name="T16" fmla="*/ 1489743 w 3112"/>
              <a:gd name="T17" fmla="*/ 283777 h 584"/>
              <a:gd name="T18" fmla="*/ 1759640 w 3112"/>
              <a:gd name="T19" fmla="*/ 225681 h 584"/>
              <a:gd name="T20" fmla="*/ 2035912 w 3112"/>
              <a:gd name="T21" fmla="*/ 172054 h 584"/>
              <a:gd name="T22" fmla="*/ 2310059 w 3112"/>
              <a:gd name="T23" fmla="*/ 120661 h 584"/>
              <a:gd name="T24" fmla="*/ 2446070 w 3112"/>
              <a:gd name="T25" fmla="*/ 98316 h 584"/>
              <a:gd name="T26" fmla="*/ 2577830 w 3112"/>
              <a:gd name="T27" fmla="*/ 75972 h 584"/>
              <a:gd name="T28" fmla="*/ 2709591 w 3112"/>
              <a:gd name="T29" fmla="*/ 58096 h 584"/>
              <a:gd name="T30" fmla="*/ 2837101 w 3112"/>
              <a:gd name="T31" fmla="*/ 40220 h 584"/>
              <a:gd name="T32" fmla="*/ 2962486 w 3112"/>
              <a:gd name="T33" fmla="*/ 26814 h 584"/>
              <a:gd name="T34" fmla="*/ 3081495 w 3112"/>
              <a:gd name="T35" fmla="*/ 15641 h 584"/>
              <a:gd name="T36" fmla="*/ 3196254 w 3112"/>
              <a:gd name="T37" fmla="*/ 6703 h 584"/>
              <a:gd name="T38" fmla="*/ 3306763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useBgFill="1">
        <p:nvSpPr>
          <p:cNvPr id="9" name="Freeform 10"/>
          <p:cNvSpPr>
            <a:spLocks/>
          </p:cNvSpPr>
          <p:nvPr/>
        </p:nvSpPr>
        <p:spPr bwMode="hidden">
          <a:xfrm>
            <a:off x="211138" y="4059238"/>
            <a:ext cx="8723312" cy="1328737"/>
          </a:xfrm>
          <a:custGeom>
            <a:avLst/>
            <a:gdLst>
              <a:gd name="T0" fmla="*/ 8719055 w 8196"/>
              <a:gd name="T1" fmla="*/ 570733 h 1192"/>
              <a:gd name="T2" fmla="*/ 8557275 w 8196"/>
              <a:gd name="T3" fmla="*/ 635386 h 1192"/>
              <a:gd name="T4" fmla="*/ 8384853 w 8196"/>
              <a:gd name="T5" fmla="*/ 691122 h 1192"/>
              <a:gd name="T6" fmla="*/ 8201787 w 8196"/>
              <a:gd name="T7" fmla="*/ 742398 h 1192"/>
              <a:gd name="T8" fmla="*/ 8005948 w 8196"/>
              <a:gd name="T9" fmla="*/ 782528 h 1192"/>
              <a:gd name="T10" fmla="*/ 7793081 w 8196"/>
              <a:gd name="T11" fmla="*/ 813740 h 1192"/>
              <a:gd name="T12" fmla="*/ 7563184 w 8196"/>
              <a:gd name="T13" fmla="*/ 836034 h 1192"/>
              <a:gd name="T14" fmla="*/ 7314129 w 8196"/>
              <a:gd name="T15" fmla="*/ 849411 h 1192"/>
              <a:gd name="T16" fmla="*/ 7043787 w 8196"/>
              <a:gd name="T17" fmla="*/ 847181 h 1192"/>
              <a:gd name="T18" fmla="*/ 6750030 w 8196"/>
              <a:gd name="T19" fmla="*/ 836034 h 1192"/>
              <a:gd name="T20" fmla="*/ 6430729 w 8196"/>
              <a:gd name="T21" fmla="*/ 809281 h 1192"/>
              <a:gd name="T22" fmla="*/ 6083754 w 8196"/>
              <a:gd name="T23" fmla="*/ 769151 h 1192"/>
              <a:gd name="T24" fmla="*/ 5709108 w 8196"/>
              <a:gd name="T25" fmla="*/ 715645 h 1192"/>
              <a:gd name="T26" fmla="*/ 5302531 w 8196"/>
              <a:gd name="T27" fmla="*/ 644304 h 1192"/>
              <a:gd name="T28" fmla="*/ 4861895 w 8196"/>
              <a:gd name="T29" fmla="*/ 557356 h 1192"/>
              <a:gd name="T30" fmla="*/ 4387200 w 8196"/>
              <a:gd name="T31" fmla="*/ 452573 h 1192"/>
              <a:gd name="T32" fmla="*/ 3874189 w 8196"/>
              <a:gd name="T33" fmla="*/ 329955 h 1192"/>
              <a:gd name="T34" fmla="*/ 3614491 w 8196"/>
              <a:gd name="T35" fmla="*/ 267531 h 1192"/>
              <a:gd name="T36" fmla="*/ 3122767 w 8196"/>
              <a:gd name="T37" fmla="*/ 164977 h 1192"/>
              <a:gd name="T38" fmla="*/ 2673616 w 8196"/>
              <a:gd name="T39" fmla="*/ 91406 h 1192"/>
              <a:gd name="T40" fmla="*/ 2262782 w 8196"/>
              <a:gd name="T41" fmla="*/ 40130 h 1192"/>
              <a:gd name="T42" fmla="*/ 1890264 w 8196"/>
              <a:gd name="T43" fmla="*/ 11147 h 1192"/>
              <a:gd name="T44" fmla="*/ 1556062 w 8196"/>
              <a:gd name="T45" fmla="*/ 0 h 1192"/>
              <a:gd name="T46" fmla="*/ 1258047 w 8196"/>
              <a:gd name="T47" fmla="*/ 4459 h 1192"/>
              <a:gd name="T48" fmla="*/ 994091 w 8196"/>
              <a:gd name="T49" fmla="*/ 22294 h 1192"/>
              <a:gd name="T50" fmla="*/ 762066 w 8196"/>
              <a:gd name="T51" fmla="*/ 49047 h 1192"/>
              <a:gd name="T52" fmla="*/ 564099 w 8196"/>
              <a:gd name="T53" fmla="*/ 82489 h 1192"/>
              <a:gd name="T54" fmla="*/ 398062 w 8196"/>
              <a:gd name="T55" fmla="*/ 120389 h 1192"/>
              <a:gd name="T56" fmla="*/ 263956 w 8196"/>
              <a:gd name="T57" fmla="*/ 160519 h 1192"/>
              <a:gd name="T58" fmla="*/ 157522 w 8196"/>
              <a:gd name="T59" fmla="*/ 196189 h 1192"/>
              <a:gd name="T60" fmla="*/ 51088 w 8196"/>
              <a:gd name="T61" fmla="*/ 240778 h 1192"/>
              <a:gd name="T62" fmla="*/ 0 w 8196"/>
              <a:gd name="T63" fmla="*/ 267531 h 1192"/>
              <a:gd name="T64" fmla="*/ 8719055 w 8196"/>
              <a:gd name="T65" fmla="*/ 1328737 h 1192"/>
              <a:gd name="T66" fmla="*/ 8723312 w 8196"/>
              <a:gd name="T67" fmla="*/ 1322049 h 1192"/>
              <a:gd name="T68" fmla="*/ 8723312 w 8196"/>
              <a:gd name="T69" fmla="*/ 568503 h 1192"/>
              <a:gd name="T70" fmla="*/ 8719055 w 8196"/>
              <a:gd name="T71" fmla="*/ 570733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fld id="{3F51B3A9-3A80-B645-977A-6EBC3D9AA573}" type="datetime1">
              <a:rPr lang="en-US"/>
              <a:pPr/>
              <a:t>8/30/18</a:t>
            </a:fld>
            <a:endParaRPr lang="en-US"/>
          </a:p>
        </p:txBody>
      </p:sp>
      <p:sp>
        <p:nvSpPr>
          <p:cNvPr id="11" name="Footer Placeholder 4"/>
          <p:cNvSpPr>
            <a:spLocks noGrp="1"/>
          </p:cNvSpPr>
          <p:nvPr>
            <p:ph type="ftr" sz="quarter" idx="11"/>
          </p:nvPr>
        </p:nvSpPr>
        <p:spPr/>
        <p:txBody>
          <a:bodyPr/>
          <a:lstStyle>
            <a:lvl1pPr>
              <a:defRPr/>
            </a:lvl1pPr>
          </a:lstStyle>
          <a:p>
            <a:endParaRPr lang="en-US"/>
          </a:p>
        </p:txBody>
      </p:sp>
      <p:sp>
        <p:nvSpPr>
          <p:cNvPr id="12" name="Slide Number Placeholder 5"/>
          <p:cNvSpPr>
            <a:spLocks noGrp="1"/>
          </p:cNvSpPr>
          <p:nvPr>
            <p:ph type="sldNum" sz="quarter" idx="12"/>
          </p:nvPr>
        </p:nvSpPr>
        <p:spPr/>
        <p:txBody>
          <a:bodyPr/>
          <a:lstStyle>
            <a:lvl1pPr>
              <a:defRPr/>
            </a:lvl1pPr>
          </a:lstStyle>
          <a:p>
            <a:fld id="{79AD08BA-4F5C-1542-A698-06FA87F3BBB6}" type="slidenum">
              <a:rPr lang="en-US"/>
              <a:pPr/>
              <a:t>‹#›</a:t>
            </a:fld>
            <a:endParaRPr lang="en-US"/>
          </a:p>
        </p:txBody>
      </p:sp>
    </p:spTree>
    <p:extLst>
      <p:ext uri="{BB962C8B-B14F-4D97-AF65-F5344CB8AC3E}">
        <p14:creationId xmlns:p14="http://schemas.microsoft.com/office/powerpoint/2010/main" val="2031140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5"/>
          </p:nvPr>
        </p:nvSpPr>
        <p:spPr>
          <a:ln/>
        </p:spPr>
        <p:txBody>
          <a:bodyPr/>
          <a:lstStyle>
            <a:lvl1pPr>
              <a:defRPr/>
            </a:lvl1pPr>
          </a:lstStyle>
          <a:p>
            <a:fld id="{68AD3589-7A9C-C042-9FA3-07EF606096C9}" type="datetime1">
              <a:rPr lang="en-US"/>
              <a:pPr/>
              <a:t>8/30/18</a:t>
            </a:fld>
            <a:endParaRPr lang="en-US"/>
          </a:p>
        </p:txBody>
      </p:sp>
      <p:sp>
        <p:nvSpPr>
          <p:cNvPr id="6" name="Footer Placeholder 4"/>
          <p:cNvSpPr>
            <a:spLocks noGrp="1"/>
          </p:cNvSpPr>
          <p:nvPr>
            <p:ph type="ftr" sz="quarter" idx="16"/>
          </p:nvPr>
        </p:nvSpPr>
        <p:spPr>
          <a:ln/>
        </p:spPr>
        <p:txBody>
          <a:bodyPr/>
          <a:lstStyle>
            <a:lvl1pPr>
              <a:defRPr/>
            </a:lvl1pPr>
          </a:lstStyle>
          <a:p>
            <a:endParaRPr lang="en-US"/>
          </a:p>
        </p:txBody>
      </p:sp>
      <p:sp>
        <p:nvSpPr>
          <p:cNvPr id="7" name="Slide Number Placeholder 5"/>
          <p:cNvSpPr>
            <a:spLocks noGrp="1"/>
          </p:cNvSpPr>
          <p:nvPr>
            <p:ph type="sldNum" sz="quarter" idx="17"/>
          </p:nvPr>
        </p:nvSpPr>
        <p:spPr>
          <a:ln/>
        </p:spPr>
        <p:txBody>
          <a:bodyPr/>
          <a:lstStyle>
            <a:lvl1pPr>
              <a:defRPr/>
            </a:lvl1pPr>
          </a:lstStyle>
          <a:p>
            <a:fld id="{69EF16A1-99EA-1B4E-AC00-A8844836712A}" type="slidenum">
              <a:rPr lang="uk-UA"/>
              <a:pPr/>
              <a:t>‹#›</a:t>
            </a:fld>
            <a:endParaRPr lang="uk-UA"/>
          </a:p>
        </p:txBody>
      </p:sp>
    </p:spTree>
    <p:extLst>
      <p:ext uri="{BB962C8B-B14F-4D97-AF65-F5344CB8AC3E}">
        <p14:creationId xmlns:p14="http://schemas.microsoft.com/office/powerpoint/2010/main" val="290372098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ln/>
        </p:spPr>
        <p:txBody>
          <a:bodyPr/>
          <a:lstStyle>
            <a:lvl1pPr>
              <a:defRPr/>
            </a:lvl1pPr>
          </a:lstStyle>
          <a:p>
            <a:fld id="{44B99E4A-312D-264D-908E-5B94BAF115B5}" type="datetime1">
              <a:rPr lang="en-US"/>
              <a:pPr/>
              <a:t>8/30/18</a:t>
            </a:fld>
            <a:endParaRPr lang="en-US"/>
          </a:p>
        </p:txBody>
      </p:sp>
      <p:sp>
        <p:nvSpPr>
          <p:cNvPr id="8" name="Footer Placeholder 4"/>
          <p:cNvSpPr>
            <a:spLocks noGrp="1"/>
          </p:cNvSpPr>
          <p:nvPr>
            <p:ph type="ftr" sz="quarter" idx="11"/>
          </p:nvPr>
        </p:nvSpPr>
        <p:spPr>
          <a:ln/>
        </p:spPr>
        <p:txBody>
          <a:bodyPr/>
          <a:lstStyle>
            <a:lvl1pPr>
              <a:defRPr/>
            </a:lvl1pPr>
          </a:lstStyle>
          <a:p>
            <a:endParaRPr lang="en-US"/>
          </a:p>
        </p:txBody>
      </p:sp>
      <p:sp>
        <p:nvSpPr>
          <p:cNvPr id="9" name="Slide Number Placeholder 5"/>
          <p:cNvSpPr>
            <a:spLocks noGrp="1"/>
          </p:cNvSpPr>
          <p:nvPr>
            <p:ph type="sldNum" sz="quarter" idx="12"/>
          </p:nvPr>
        </p:nvSpPr>
        <p:spPr>
          <a:ln/>
        </p:spPr>
        <p:txBody>
          <a:bodyPr/>
          <a:lstStyle>
            <a:lvl1pPr>
              <a:defRPr/>
            </a:lvl1pPr>
          </a:lstStyle>
          <a:p>
            <a:fld id="{291F75CF-FB65-5341-A622-97CA47EA0F49}" type="slidenum">
              <a:rPr lang="uk-UA"/>
              <a:pPr/>
              <a:t>‹#›</a:t>
            </a:fld>
            <a:endParaRPr lang="uk-UA"/>
          </a:p>
        </p:txBody>
      </p:sp>
    </p:spTree>
    <p:extLst>
      <p:ext uri="{BB962C8B-B14F-4D97-AF65-F5344CB8AC3E}">
        <p14:creationId xmlns:p14="http://schemas.microsoft.com/office/powerpoint/2010/main" val="236581182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ln/>
        </p:spPr>
        <p:txBody>
          <a:bodyPr/>
          <a:lstStyle>
            <a:lvl1pPr>
              <a:defRPr/>
            </a:lvl1pPr>
          </a:lstStyle>
          <a:p>
            <a:fld id="{573D19FA-D362-554D-B9F7-249197AAA5FD}" type="datetime1">
              <a:rPr lang="en-US"/>
              <a:pPr/>
              <a:t>8/30/18</a:t>
            </a:fld>
            <a:endParaRPr lang="en-US"/>
          </a:p>
        </p:txBody>
      </p:sp>
      <p:sp>
        <p:nvSpPr>
          <p:cNvPr id="4" name="Footer Placeholder 4"/>
          <p:cNvSpPr>
            <a:spLocks noGrp="1"/>
          </p:cNvSpPr>
          <p:nvPr>
            <p:ph type="ftr" sz="quarter" idx="11"/>
          </p:nvPr>
        </p:nvSpPr>
        <p:spPr>
          <a:ln/>
        </p:spPr>
        <p:txBody>
          <a:bodyPr/>
          <a:lstStyle>
            <a:lvl1pPr>
              <a:defRPr/>
            </a:lvl1pPr>
          </a:lstStyle>
          <a:p>
            <a:endParaRPr lang="en-US"/>
          </a:p>
        </p:txBody>
      </p:sp>
      <p:sp>
        <p:nvSpPr>
          <p:cNvPr id="5" name="Slide Number Placeholder 5"/>
          <p:cNvSpPr>
            <a:spLocks noGrp="1"/>
          </p:cNvSpPr>
          <p:nvPr>
            <p:ph type="sldNum" sz="quarter" idx="12"/>
          </p:nvPr>
        </p:nvSpPr>
        <p:spPr>
          <a:ln/>
        </p:spPr>
        <p:txBody>
          <a:bodyPr/>
          <a:lstStyle>
            <a:lvl1pPr>
              <a:defRPr/>
            </a:lvl1pPr>
          </a:lstStyle>
          <a:p>
            <a:fld id="{A6BA9146-7AFE-D040-8B0F-2559F4B40A56}" type="slidenum">
              <a:rPr lang="uk-UA"/>
              <a:pPr/>
              <a:t>‹#›</a:t>
            </a:fld>
            <a:endParaRPr lang="uk-UA"/>
          </a:p>
        </p:txBody>
      </p:sp>
    </p:spTree>
    <p:extLst>
      <p:ext uri="{BB962C8B-B14F-4D97-AF65-F5344CB8AC3E}">
        <p14:creationId xmlns:p14="http://schemas.microsoft.com/office/powerpoint/2010/main" val="2201049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a:endParaRPr lang="en-US">
              <a:solidFill>
                <a:srgbClr val="FFFFFF"/>
              </a:solidFill>
              <a:latin typeface="Candara" charset="0"/>
              <a:ea typeface="ＭＳ Ｐゴシック" charset="0"/>
              <a:cs typeface="ＭＳ Ｐゴシック" charset="0"/>
            </a:endParaRPr>
          </a:p>
        </p:txBody>
      </p:sp>
      <p:grpSp>
        <p:nvGrpSpPr>
          <p:cNvPr id="3" name="Group 1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125" y="4500563"/>
              <a:ext cx="4295775" cy="1016000"/>
            </a:xfrm>
            <a:custGeom>
              <a:avLst/>
              <a:gdLst>
                <a:gd name="T0" fmla="*/ 4286250 w 2706"/>
                <a:gd name="T1" fmla="*/ 0 h 640"/>
                <a:gd name="T2" fmla="*/ 4286250 w 2706"/>
                <a:gd name="T3" fmla="*/ 0 h 640"/>
                <a:gd name="T4" fmla="*/ 4105275 w 2706"/>
                <a:gd name="T5" fmla="*/ 28575 h 640"/>
                <a:gd name="T6" fmla="*/ 3921125 w 2706"/>
                <a:gd name="T7" fmla="*/ 60325 h 640"/>
                <a:gd name="T8" fmla="*/ 3733800 w 2706"/>
                <a:gd name="T9" fmla="*/ 95250 h 640"/>
                <a:gd name="T10" fmla="*/ 3540125 w 2706"/>
                <a:gd name="T11" fmla="*/ 130175 h 640"/>
                <a:gd name="T12" fmla="*/ 3343275 w 2706"/>
                <a:gd name="T13" fmla="*/ 171450 h 640"/>
                <a:gd name="T14" fmla="*/ 3140075 w 2706"/>
                <a:gd name="T15" fmla="*/ 212725 h 640"/>
                <a:gd name="T16" fmla="*/ 2933700 w 2706"/>
                <a:gd name="T17" fmla="*/ 260350 h 640"/>
                <a:gd name="T18" fmla="*/ 2720975 w 2706"/>
                <a:gd name="T19" fmla="*/ 307975 h 640"/>
                <a:gd name="T20" fmla="*/ 2720975 w 2706"/>
                <a:gd name="T21" fmla="*/ 307975 h 640"/>
                <a:gd name="T22" fmla="*/ 2336800 w 2706"/>
                <a:gd name="T23" fmla="*/ 400050 h 640"/>
                <a:gd name="T24" fmla="*/ 1962150 w 2706"/>
                <a:gd name="T25" fmla="*/ 482600 h 640"/>
                <a:gd name="T26" fmla="*/ 1603375 w 2706"/>
                <a:gd name="T27" fmla="*/ 558800 h 640"/>
                <a:gd name="T28" fmla="*/ 1257300 w 2706"/>
                <a:gd name="T29" fmla="*/ 631825 h 640"/>
                <a:gd name="T30" fmla="*/ 927100 w 2706"/>
                <a:gd name="T31" fmla="*/ 695325 h 640"/>
                <a:gd name="T32" fmla="*/ 606425 w 2706"/>
                <a:gd name="T33" fmla="*/ 752475 h 640"/>
                <a:gd name="T34" fmla="*/ 298450 w 2706"/>
                <a:gd name="T35" fmla="*/ 806450 h 640"/>
                <a:gd name="T36" fmla="*/ 0 w 2706"/>
                <a:gd name="T37" fmla="*/ 854075 h 640"/>
                <a:gd name="T38" fmla="*/ 0 w 2706"/>
                <a:gd name="T39" fmla="*/ 854075 h 640"/>
                <a:gd name="T40" fmla="*/ 206375 w 2706"/>
                <a:gd name="T41" fmla="*/ 882650 h 640"/>
                <a:gd name="T42" fmla="*/ 403225 w 2706"/>
                <a:gd name="T43" fmla="*/ 908050 h 640"/>
                <a:gd name="T44" fmla="*/ 593725 w 2706"/>
                <a:gd name="T45" fmla="*/ 930275 h 640"/>
                <a:gd name="T46" fmla="*/ 781050 w 2706"/>
                <a:gd name="T47" fmla="*/ 949325 h 640"/>
                <a:gd name="T48" fmla="*/ 962025 w 2706"/>
                <a:gd name="T49" fmla="*/ 968375 h 640"/>
                <a:gd name="T50" fmla="*/ 1136650 w 2706"/>
                <a:gd name="T51" fmla="*/ 981075 h 640"/>
                <a:gd name="T52" fmla="*/ 1304925 w 2706"/>
                <a:gd name="T53" fmla="*/ 993775 h 640"/>
                <a:gd name="T54" fmla="*/ 1470025 w 2706"/>
                <a:gd name="T55" fmla="*/ 1003300 h 640"/>
                <a:gd name="T56" fmla="*/ 1631950 w 2706"/>
                <a:gd name="T57" fmla="*/ 1009650 h 640"/>
                <a:gd name="T58" fmla="*/ 1787525 w 2706"/>
                <a:gd name="T59" fmla="*/ 1012825 h 640"/>
                <a:gd name="T60" fmla="*/ 1936750 w 2706"/>
                <a:gd name="T61" fmla="*/ 1016000 h 640"/>
                <a:gd name="T62" fmla="*/ 2082800 w 2706"/>
                <a:gd name="T63" fmla="*/ 1016000 h 640"/>
                <a:gd name="T64" fmla="*/ 2225675 w 2706"/>
                <a:gd name="T65" fmla="*/ 1012825 h 640"/>
                <a:gd name="T66" fmla="*/ 2365375 w 2706"/>
                <a:gd name="T67" fmla="*/ 1009650 h 640"/>
                <a:gd name="T68" fmla="*/ 2498725 w 2706"/>
                <a:gd name="T69" fmla="*/ 1003300 h 640"/>
                <a:gd name="T70" fmla="*/ 2628900 w 2706"/>
                <a:gd name="T71" fmla="*/ 993775 h 640"/>
                <a:gd name="T72" fmla="*/ 2752725 w 2706"/>
                <a:gd name="T73" fmla="*/ 984250 h 640"/>
                <a:gd name="T74" fmla="*/ 2876550 w 2706"/>
                <a:gd name="T75" fmla="*/ 971550 h 640"/>
                <a:gd name="T76" fmla="*/ 2994025 w 2706"/>
                <a:gd name="T77" fmla="*/ 955675 h 640"/>
                <a:gd name="T78" fmla="*/ 3111500 w 2706"/>
                <a:gd name="T79" fmla="*/ 939800 h 640"/>
                <a:gd name="T80" fmla="*/ 3222625 w 2706"/>
                <a:gd name="T81" fmla="*/ 920750 h 640"/>
                <a:gd name="T82" fmla="*/ 3333750 w 2706"/>
                <a:gd name="T83" fmla="*/ 901700 h 640"/>
                <a:gd name="T84" fmla="*/ 3438525 w 2706"/>
                <a:gd name="T85" fmla="*/ 879475 h 640"/>
                <a:gd name="T86" fmla="*/ 3543300 w 2706"/>
                <a:gd name="T87" fmla="*/ 857250 h 640"/>
                <a:gd name="T88" fmla="*/ 3644900 w 2706"/>
                <a:gd name="T89" fmla="*/ 831850 h 640"/>
                <a:gd name="T90" fmla="*/ 3743325 w 2706"/>
                <a:gd name="T91" fmla="*/ 806450 h 640"/>
                <a:gd name="T92" fmla="*/ 3838575 w 2706"/>
                <a:gd name="T93" fmla="*/ 777875 h 640"/>
                <a:gd name="T94" fmla="*/ 3933825 w 2706"/>
                <a:gd name="T95" fmla="*/ 749300 h 640"/>
                <a:gd name="T96" fmla="*/ 4114800 w 2706"/>
                <a:gd name="T97" fmla="*/ 685800 h 640"/>
                <a:gd name="T98" fmla="*/ 4289425 w 2706"/>
                <a:gd name="T99" fmla="*/ 619125 h 640"/>
                <a:gd name="T100" fmla="*/ 4289425 w 2706"/>
                <a:gd name="T101" fmla="*/ 619125 h 640"/>
                <a:gd name="T102" fmla="*/ 4295775 w 2706"/>
                <a:gd name="T103" fmla="*/ 615950 h 640"/>
                <a:gd name="T104" fmla="*/ 4295775 w 2706"/>
                <a:gd name="T105" fmla="*/ 615950 h 640"/>
                <a:gd name="T106" fmla="*/ 4295775 w 2706"/>
                <a:gd name="T107" fmla="*/ 0 h 640"/>
                <a:gd name="T108" fmla="*/ 4295775 w 2706"/>
                <a:gd name="T109" fmla="*/ 0 h 640"/>
                <a:gd name="T110" fmla="*/ 4286250 w 2706"/>
                <a:gd name="T111" fmla="*/ 0 h 640"/>
                <a:gd name="T112" fmla="*/ 428625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 name="Freeform 18"/>
            <p:cNvSpPr>
              <a:spLocks/>
            </p:cNvSpPr>
            <p:nvPr/>
          </p:nvSpPr>
          <p:spPr bwMode="hidden">
            <a:xfrm>
              <a:off x="-309563" y="4318000"/>
              <a:ext cx="8280401" cy="1209675"/>
            </a:xfrm>
            <a:custGeom>
              <a:avLst/>
              <a:gdLst>
                <a:gd name="T0" fmla="*/ 8280401 w 5216"/>
                <a:gd name="T1" fmla="*/ 1133475 h 762"/>
                <a:gd name="T2" fmla="*/ 7912101 w 5216"/>
                <a:gd name="T3" fmla="*/ 1089025 h 762"/>
                <a:gd name="T4" fmla="*/ 7108826 w 5216"/>
                <a:gd name="T5" fmla="*/ 968375 h 762"/>
                <a:gd name="T6" fmla="*/ 6213476 w 5216"/>
                <a:gd name="T7" fmla="*/ 806450 h 762"/>
                <a:gd name="T8" fmla="*/ 5216526 w 5216"/>
                <a:gd name="T9" fmla="*/ 593725 h 762"/>
                <a:gd name="T10" fmla="*/ 4676776 w 5216"/>
                <a:gd name="T11" fmla="*/ 469900 h 762"/>
                <a:gd name="T12" fmla="*/ 4257676 w 5216"/>
                <a:gd name="T13" fmla="*/ 374650 h 762"/>
                <a:gd name="T14" fmla="*/ 3857625 w 5216"/>
                <a:gd name="T15" fmla="*/ 292100 h 762"/>
                <a:gd name="T16" fmla="*/ 3476625 w 5216"/>
                <a:gd name="T17" fmla="*/ 222250 h 762"/>
                <a:gd name="T18" fmla="*/ 3111500 w 5216"/>
                <a:gd name="T19" fmla="*/ 161925 h 762"/>
                <a:gd name="T20" fmla="*/ 2762250 w 5216"/>
                <a:gd name="T21" fmla="*/ 114300 h 762"/>
                <a:gd name="T22" fmla="*/ 2117725 w 5216"/>
                <a:gd name="T23" fmla="*/ 44450 h 762"/>
                <a:gd name="T24" fmla="*/ 1539875 w 5216"/>
                <a:gd name="T25" fmla="*/ 6350 h 762"/>
                <a:gd name="T26" fmla="*/ 1022350 w 5216"/>
                <a:gd name="T27" fmla="*/ 0 h 762"/>
                <a:gd name="T28" fmla="*/ 568325 w 5216"/>
                <a:gd name="T29" fmla="*/ 15875 h 762"/>
                <a:gd name="T30" fmla="*/ 174625 w 5216"/>
                <a:gd name="T31" fmla="*/ 50800 h 762"/>
                <a:gd name="T32" fmla="*/ 0 w 5216"/>
                <a:gd name="T33" fmla="*/ 76200 h 762"/>
                <a:gd name="T34" fmla="*/ 498475 w 5216"/>
                <a:gd name="T35" fmla="*/ 136525 h 762"/>
                <a:gd name="T36" fmla="*/ 1035050 w 5216"/>
                <a:gd name="T37" fmla="*/ 222250 h 762"/>
                <a:gd name="T38" fmla="*/ 1609725 w 5216"/>
                <a:gd name="T39" fmla="*/ 333375 h 762"/>
                <a:gd name="T40" fmla="*/ 2225675 w 5216"/>
                <a:gd name="T41" fmla="*/ 469900 h 762"/>
                <a:gd name="T42" fmla="*/ 2787650 w 5216"/>
                <a:gd name="T43" fmla="*/ 600075 h 762"/>
                <a:gd name="T44" fmla="*/ 3822700 w 5216"/>
                <a:gd name="T45" fmla="*/ 819150 h 762"/>
                <a:gd name="T46" fmla="*/ 4298951 w 5216"/>
                <a:gd name="T47" fmla="*/ 908050 h 762"/>
                <a:gd name="T48" fmla="*/ 4749801 w 5216"/>
                <a:gd name="T49" fmla="*/ 984250 h 762"/>
                <a:gd name="T50" fmla="*/ 5175251 w 5216"/>
                <a:gd name="T51" fmla="*/ 1050925 h 762"/>
                <a:gd name="T52" fmla="*/ 5575301 w 5216"/>
                <a:gd name="T53" fmla="*/ 1101725 h 762"/>
                <a:gd name="T54" fmla="*/ 5953126 w 5216"/>
                <a:gd name="T55" fmla="*/ 1146175 h 762"/>
                <a:gd name="T56" fmla="*/ 6308726 w 5216"/>
                <a:gd name="T57" fmla="*/ 1174750 h 762"/>
                <a:gd name="T58" fmla="*/ 6642101 w 5216"/>
                <a:gd name="T59" fmla="*/ 1196975 h 762"/>
                <a:gd name="T60" fmla="*/ 6959601 w 5216"/>
                <a:gd name="T61" fmla="*/ 1209675 h 762"/>
                <a:gd name="T62" fmla="*/ 7254876 w 5216"/>
                <a:gd name="T63" fmla="*/ 1209675 h 762"/>
                <a:gd name="T64" fmla="*/ 7534276 w 5216"/>
                <a:gd name="T65" fmla="*/ 1203325 h 762"/>
                <a:gd name="T66" fmla="*/ 7797801 w 5216"/>
                <a:gd name="T67" fmla="*/ 1187450 h 762"/>
                <a:gd name="T68" fmla="*/ 8045451 w 5216"/>
                <a:gd name="T69" fmla="*/ 1162050 h 762"/>
                <a:gd name="T70" fmla="*/ 8280401 w 5216"/>
                <a:gd name="T71" fmla="*/ 1133475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 name="Freeform 22"/>
            <p:cNvSpPr>
              <a:spLocks/>
            </p:cNvSpPr>
            <p:nvPr/>
          </p:nvSpPr>
          <p:spPr bwMode="hidden">
            <a:xfrm>
              <a:off x="3175" y="4335463"/>
              <a:ext cx="8166100" cy="1101725"/>
            </a:xfrm>
            <a:custGeom>
              <a:avLst/>
              <a:gdLst>
                <a:gd name="T0" fmla="*/ 0 w 5144"/>
                <a:gd name="T1" fmla="*/ 111125 h 694"/>
                <a:gd name="T2" fmla="*/ 0 w 5144"/>
                <a:gd name="T3" fmla="*/ 111125 h 694"/>
                <a:gd name="T4" fmla="*/ 28575 w 5144"/>
                <a:gd name="T5" fmla="*/ 104775 h 694"/>
                <a:gd name="T6" fmla="*/ 114300 w 5144"/>
                <a:gd name="T7" fmla="*/ 88900 h 694"/>
                <a:gd name="T8" fmla="*/ 260350 w 5144"/>
                <a:gd name="T9" fmla="*/ 66675 h 694"/>
                <a:gd name="T10" fmla="*/ 355600 w 5144"/>
                <a:gd name="T11" fmla="*/ 53975 h 694"/>
                <a:gd name="T12" fmla="*/ 466725 w 5144"/>
                <a:gd name="T13" fmla="*/ 41275 h 694"/>
                <a:gd name="T14" fmla="*/ 590550 w 5144"/>
                <a:gd name="T15" fmla="*/ 31750 h 694"/>
                <a:gd name="T16" fmla="*/ 733425 w 5144"/>
                <a:gd name="T17" fmla="*/ 22225 h 694"/>
                <a:gd name="T18" fmla="*/ 889000 w 5144"/>
                <a:gd name="T19" fmla="*/ 12700 h 694"/>
                <a:gd name="T20" fmla="*/ 1063625 w 5144"/>
                <a:gd name="T21" fmla="*/ 6350 h 694"/>
                <a:gd name="T22" fmla="*/ 1254125 w 5144"/>
                <a:gd name="T23" fmla="*/ 3175 h 694"/>
                <a:gd name="T24" fmla="*/ 1460500 w 5144"/>
                <a:gd name="T25" fmla="*/ 0 h 694"/>
                <a:gd name="T26" fmla="*/ 1682750 w 5144"/>
                <a:gd name="T27" fmla="*/ 3175 h 694"/>
                <a:gd name="T28" fmla="*/ 1920875 w 5144"/>
                <a:gd name="T29" fmla="*/ 9525 h 694"/>
                <a:gd name="T30" fmla="*/ 2178050 w 5144"/>
                <a:gd name="T31" fmla="*/ 22225 h 694"/>
                <a:gd name="T32" fmla="*/ 2451100 w 5144"/>
                <a:gd name="T33" fmla="*/ 38100 h 694"/>
                <a:gd name="T34" fmla="*/ 2740025 w 5144"/>
                <a:gd name="T35" fmla="*/ 63500 h 694"/>
                <a:gd name="T36" fmla="*/ 3048000 w 5144"/>
                <a:gd name="T37" fmla="*/ 92075 h 694"/>
                <a:gd name="T38" fmla="*/ 3375025 w 5144"/>
                <a:gd name="T39" fmla="*/ 127000 h 694"/>
                <a:gd name="T40" fmla="*/ 3717925 w 5144"/>
                <a:gd name="T41" fmla="*/ 168275 h 694"/>
                <a:gd name="T42" fmla="*/ 4079875 w 5144"/>
                <a:gd name="T43" fmla="*/ 219075 h 694"/>
                <a:gd name="T44" fmla="*/ 4457700 w 5144"/>
                <a:gd name="T45" fmla="*/ 276225 h 694"/>
                <a:gd name="T46" fmla="*/ 4854575 w 5144"/>
                <a:gd name="T47" fmla="*/ 342900 h 694"/>
                <a:gd name="T48" fmla="*/ 5270500 w 5144"/>
                <a:gd name="T49" fmla="*/ 422275 h 694"/>
                <a:gd name="T50" fmla="*/ 5705475 w 5144"/>
                <a:gd name="T51" fmla="*/ 508000 h 694"/>
                <a:gd name="T52" fmla="*/ 6159500 w 5144"/>
                <a:gd name="T53" fmla="*/ 603250 h 694"/>
                <a:gd name="T54" fmla="*/ 6632575 w 5144"/>
                <a:gd name="T55" fmla="*/ 711200 h 694"/>
                <a:gd name="T56" fmla="*/ 7124700 w 5144"/>
                <a:gd name="T57" fmla="*/ 828675 h 694"/>
                <a:gd name="T58" fmla="*/ 7635875 w 5144"/>
                <a:gd name="T59" fmla="*/ 958850 h 694"/>
                <a:gd name="T60" fmla="*/ 8166100 w 5144"/>
                <a:gd name="T61" fmla="*/ 1101725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 name="Freeform 26"/>
            <p:cNvSpPr>
              <a:spLocks/>
            </p:cNvSpPr>
            <p:nvPr/>
          </p:nvSpPr>
          <p:spPr bwMode="hidden">
            <a:xfrm>
              <a:off x="4156075" y="4316413"/>
              <a:ext cx="4940300" cy="927100"/>
            </a:xfrm>
            <a:custGeom>
              <a:avLst/>
              <a:gdLst>
                <a:gd name="T0" fmla="*/ 0 w 3112"/>
                <a:gd name="T1" fmla="*/ 927100 h 584"/>
                <a:gd name="T2" fmla="*/ 0 w 3112"/>
                <a:gd name="T3" fmla="*/ 927100 h 584"/>
                <a:gd name="T4" fmla="*/ 142875 w 3112"/>
                <a:gd name="T5" fmla="*/ 889000 h 584"/>
                <a:gd name="T6" fmla="*/ 533400 w 3112"/>
                <a:gd name="T7" fmla="*/ 790575 h 584"/>
                <a:gd name="T8" fmla="*/ 803275 w 3112"/>
                <a:gd name="T9" fmla="*/ 723900 h 584"/>
                <a:gd name="T10" fmla="*/ 1114425 w 3112"/>
                <a:gd name="T11" fmla="*/ 650875 h 584"/>
                <a:gd name="T12" fmla="*/ 1460500 w 3112"/>
                <a:gd name="T13" fmla="*/ 571500 h 584"/>
                <a:gd name="T14" fmla="*/ 1831975 w 3112"/>
                <a:gd name="T15" fmla="*/ 485775 h 584"/>
                <a:gd name="T16" fmla="*/ 2225675 w 3112"/>
                <a:gd name="T17" fmla="*/ 403225 h 584"/>
                <a:gd name="T18" fmla="*/ 2628900 w 3112"/>
                <a:gd name="T19" fmla="*/ 320675 h 584"/>
                <a:gd name="T20" fmla="*/ 3041650 w 3112"/>
                <a:gd name="T21" fmla="*/ 244475 h 584"/>
                <a:gd name="T22" fmla="*/ 3451225 w 3112"/>
                <a:gd name="T23" fmla="*/ 171450 h 584"/>
                <a:gd name="T24" fmla="*/ 3654425 w 3112"/>
                <a:gd name="T25" fmla="*/ 139700 h 584"/>
                <a:gd name="T26" fmla="*/ 3851275 w 3112"/>
                <a:gd name="T27" fmla="*/ 107950 h 584"/>
                <a:gd name="T28" fmla="*/ 4048125 w 3112"/>
                <a:gd name="T29" fmla="*/ 82550 h 584"/>
                <a:gd name="T30" fmla="*/ 4238625 w 3112"/>
                <a:gd name="T31" fmla="*/ 57150 h 584"/>
                <a:gd name="T32" fmla="*/ 4425950 w 3112"/>
                <a:gd name="T33" fmla="*/ 38100 h 584"/>
                <a:gd name="T34" fmla="*/ 4603750 w 3112"/>
                <a:gd name="T35" fmla="*/ 22225 h 584"/>
                <a:gd name="T36" fmla="*/ 4775200 w 3112"/>
                <a:gd name="T37" fmla="*/ 9525 h 584"/>
                <a:gd name="T38" fmla="*/ 4940300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useBgFill="1">
          <p:nvSpPr>
            <p:cNvPr id="8" name="Freeform 25"/>
            <p:cNvSpPr>
              <a:spLocks/>
            </p:cNvSpPr>
            <p:nvPr/>
          </p:nvSpPr>
          <p:spPr bwMode="hidden">
            <a:xfrm>
              <a:off x="-3905251" y="4294188"/>
              <a:ext cx="13027839" cy="1892300"/>
            </a:xfrm>
            <a:custGeom>
              <a:avLst/>
              <a:gdLst>
                <a:gd name="T0" fmla="*/ 13021481 w 8196"/>
                <a:gd name="T1" fmla="*/ 812800 h 1192"/>
                <a:gd name="T2" fmla="*/ 12779871 w 8196"/>
                <a:gd name="T3" fmla="*/ 904875 h 1192"/>
                <a:gd name="T4" fmla="*/ 12522366 w 8196"/>
                <a:gd name="T5" fmla="*/ 984250 h 1192"/>
                <a:gd name="T6" fmla="*/ 12248966 w 8196"/>
                <a:gd name="T7" fmla="*/ 1057275 h 1192"/>
                <a:gd name="T8" fmla="*/ 11956492 w 8196"/>
                <a:gd name="T9" fmla="*/ 1114425 h 1192"/>
                <a:gd name="T10" fmla="*/ 11638584 w 8196"/>
                <a:gd name="T11" fmla="*/ 1158875 h 1192"/>
                <a:gd name="T12" fmla="*/ 11295245 w 8196"/>
                <a:gd name="T13" fmla="*/ 1190625 h 1192"/>
                <a:gd name="T14" fmla="*/ 10923293 w 8196"/>
                <a:gd name="T15" fmla="*/ 1209675 h 1192"/>
                <a:gd name="T16" fmla="*/ 10519551 w 8196"/>
                <a:gd name="T17" fmla="*/ 1206500 h 1192"/>
                <a:gd name="T18" fmla="*/ 10080839 w 8196"/>
                <a:gd name="T19" fmla="*/ 1190625 h 1192"/>
                <a:gd name="T20" fmla="*/ 9603978 w 8196"/>
                <a:gd name="T21" fmla="*/ 1152525 h 1192"/>
                <a:gd name="T22" fmla="*/ 9085789 w 8196"/>
                <a:gd name="T23" fmla="*/ 1095375 h 1192"/>
                <a:gd name="T24" fmla="*/ 8526272 w 8196"/>
                <a:gd name="T25" fmla="*/ 1019175 h 1192"/>
                <a:gd name="T26" fmla="*/ 7919070 w 8196"/>
                <a:gd name="T27" fmla="*/ 917575 h 1192"/>
                <a:gd name="T28" fmla="*/ 7261002 w 8196"/>
                <a:gd name="T29" fmla="*/ 793750 h 1192"/>
                <a:gd name="T30" fmla="*/ 6552068 w 8196"/>
                <a:gd name="T31" fmla="*/ 644525 h 1192"/>
                <a:gd name="T32" fmla="*/ 5785912 w 8196"/>
                <a:gd name="T33" fmla="*/ 469900 h 1192"/>
                <a:gd name="T34" fmla="*/ 5398065 w 8196"/>
                <a:gd name="T35" fmla="*/ 381000 h 1192"/>
                <a:gd name="T36" fmla="*/ 4663699 w 8196"/>
                <a:gd name="T37" fmla="*/ 234950 h 1192"/>
                <a:gd name="T38" fmla="*/ 3992915 w 8196"/>
                <a:gd name="T39" fmla="*/ 130175 h 1192"/>
                <a:gd name="T40" fmla="*/ 3379354 w 8196"/>
                <a:gd name="T41" fmla="*/ 57150 h 1192"/>
                <a:gd name="T42" fmla="*/ 2823016 w 8196"/>
                <a:gd name="T43" fmla="*/ 15875 h 1192"/>
                <a:gd name="T44" fmla="*/ 2323902 w 8196"/>
                <a:gd name="T45" fmla="*/ 0 h 1192"/>
                <a:gd name="T46" fmla="*/ 1878832 w 8196"/>
                <a:gd name="T47" fmla="*/ 6350 h 1192"/>
                <a:gd name="T48" fmla="*/ 1484627 w 8196"/>
                <a:gd name="T49" fmla="*/ 31750 h 1192"/>
                <a:gd name="T50" fmla="*/ 1138108 w 8196"/>
                <a:gd name="T51" fmla="*/ 69850 h 1192"/>
                <a:gd name="T52" fmla="*/ 842454 w 8196"/>
                <a:gd name="T53" fmla="*/ 117475 h 1192"/>
                <a:gd name="T54" fmla="*/ 594487 w 8196"/>
                <a:gd name="T55" fmla="*/ 171450 h 1192"/>
                <a:gd name="T56" fmla="*/ 394205 w 8196"/>
                <a:gd name="T57" fmla="*/ 228600 h 1192"/>
                <a:gd name="T58" fmla="*/ 235251 w 8196"/>
                <a:gd name="T59" fmla="*/ 279400 h 1192"/>
                <a:gd name="T60" fmla="*/ 76298 w 8196"/>
                <a:gd name="T61" fmla="*/ 342900 h 1192"/>
                <a:gd name="T62" fmla="*/ 0 w 8196"/>
                <a:gd name="T63" fmla="*/ 381000 h 1192"/>
                <a:gd name="T64" fmla="*/ 13021481 w 8196"/>
                <a:gd name="T65" fmla="*/ 1892300 h 1192"/>
                <a:gd name="T66" fmla="*/ 13027839 w 8196"/>
                <a:gd name="T67" fmla="*/ 1882775 h 1192"/>
                <a:gd name="T68" fmla="*/ 13027839 w 8196"/>
                <a:gd name="T69" fmla="*/ 809625 h 1192"/>
                <a:gd name="T70" fmla="*/ 13021481 w 8196"/>
                <a:gd name="T71" fmla="*/ 8128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9" name="Date Placeholder 1"/>
          <p:cNvSpPr>
            <a:spLocks noGrp="1"/>
          </p:cNvSpPr>
          <p:nvPr>
            <p:ph type="dt" sz="half" idx="10"/>
          </p:nvPr>
        </p:nvSpPr>
        <p:spPr/>
        <p:txBody>
          <a:bodyPr/>
          <a:lstStyle>
            <a:lvl1pPr>
              <a:defRPr/>
            </a:lvl1pPr>
          </a:lstStyle>
          <a:p>
            <a:fld id="{FD316DE2-FB90-F547-A208-067A80825459}" type="datetime1">
              <a:rPr lang="en-US"/>
              <a:pPr/>
              <a:t>8/30/18</a:t>
            </a:fld>
            <a:endParaRPr lang="en-US"/>
          </a:p>
        </p:txBody>
      </p:sp>
      <p:sp>
        <p:nvSpPr>
          <p:cNvPr id="10" name="Footer Placeholder 2"/>
          <p:cNvSpPr>
            <a:spLocks noGrp="1"/>
          </p:cNvSpPr>
          <p:nvPr>
            <p:ph type="ftr" sz="quarter" idx="11"/>
          </p:nvPr>
        </p:nvSpPr>
        <p:spPr/>
        <p:txBody>
          <a:bodyPr/>
          <a:lstStyle>
            <a:lvl1pPr>
              <a:defRPr/>
            </a:lvl1pPr>
          </a:lstStyle>
          <a:p>
            <a:endParaRPr lang="en-US"/>
          </a:p>
        </p:txBody>
      </p:sp>
      <p:sp>
        <p:nvSpPr>
          <p:cNvPr id="11" name="Slide Number Placeholder 3"/>
          <p:cNvSpPr>
            <a:spLocks noGrp="1"/>
          </p:cNvSpPr>
          <p:nvPr>
            <p:ph type="sldNum" sz="quarter" idx="12"/>
          </p:nvPr>
        </p:nvSpPr>
        <p:spPr/>
        <p:txBody>
          <a:bodyPr/>
          <a:lstStyle>
            <a:lvl1pPr>
              <a:defRPr/>
            </a:lvl1pPr>
          </a:lstStyle>
          <a:p>
            <a:fld id="{82DC88B4-77F8-F648-8576-CF4F27CBAB2F}" type="slidenum">
              <a:rPr lang="uk-UA"/>
              <a:pPr/>
              <a:t>‹#›</a:t>
            </a:fld>
            <a:endParaRPr lang="uk-UA"/>
          </a:p>
        </p:txBody>
      </p:sp>
    </p:spTree>
    <p:extLst>
      <p:ext uri="{BB962C8B-B14F-4D97-AF65-F5344CB8AC3E}">
        <p14:creationId xmlns:p14="http://schemas.microsoft.com/office/powerpoint/2010/main" val="1036361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ounded Rectangle 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a:endParaRPr lang="en-US">
              <a:solidFill>
                <a:srgbClr val="FFFFFF"/>
              </a:solidFill>
              <a:latin typeface="Candara" charset="0"/>
              <a:ea typeface="ＭＳ Ｐゴシック" charset="0"/>
              <a:cs typeface="ＭＳ Ｐゴシック" charset="0"/>
            </a:endParaRPr>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125" y="4500563"/>
              <a:ext cx="4295775" cy="1016000"/>
            </a:xfrm>
            <a:custGeom>
              <a:avLst/>
              <a:gdLst>
                <a:gd name="T0" fmla="*/ 4286250 w 2706"/>
                <a:gd name="T1" fmla="*/ 0 h 640"/>
                <a:gd name="T2" fmla="*/ 4286250 w 2706"/>
                <a:gd name="T3" fmla="*/ 0 h 640"/>
                <a:gd name="T4" fmla="*/ 4105275 w 2706"/>
                <a:gd name="T5" fmla="*/ 28575 h 640"/>
                <a:gd name="T6" fmla="*/ 3921125 w 2706"/>
                <a:gd name="T7" fmla="*/ 60325 h 640"/>
                <a:gd name="T8" fmla="*/ 3733800 w 2706"/>
                <a:gd name="T9" fmla="*/ 95250 h 640"/>
                <a:gd name="T10" fmla="*/ 3540125 w 2706"/>
                <a:gd name="T11" fmla="*/ 130175 h 640"/>
                <a:gd name="T12" fmla="*/ 3343275 w 2706"/>
                <a:gd name="T13" fmla="*/ 171450 h 640"/>
                <a:gd name="T14" fmla="*/ 3140075 w 2706"/>
                <a:gd name="T15" fmla="*/ 212725 h 640"/>
                <a:gd name="T16" fmla="*/ 2933700 w 2706"/>
                <a:gd name="T17" fmla="*/ 260350 h 640"/>
                <a:gd name="T18" fmla="*/ 2720975 w 2706"/>
                <a:gd name="T19" fmla="*/ 307975 h 640"/>
                <a:gd name="T20" fmla="*/ 2720975 w 2706"/>
                <a:gd name="T21" fmla="*/ 307975 h 640"/>
                <a:gd name="T22" fmla="*/ 2336800 w 2706"/>
                <a:gd name="T23" fmla="*/ 400050 h 640"/>
                <a:gd name="T24" fmla="*/ 1962150 w 2706"/>
                <a:gd name="T25" fmla="*/ 482600 h 640"/>
                <a:gd name="T26" fmla="*/ 1603375 w 2706"/>
                <a:gd name="T27" fmla="*/ 558800 h 640"/>
                <a:gd name="T28" fmla="*/ 1257300 w 2706"/>
                <a:gd name="T29" fmla="*/ 631825 h 640"/>
                <a:gd name="T30" fmla="*/ 927100 w 2706"/>
                <a:gd name="T31" fmla="*/ 695325 h 640"/>
                <a:gd name="T32" fmla="*/ 606425 w 2706"/>
                <a:gd name="T33" fmla="*/ 752475 h 640"/>
                <a:gd name="T34" fmla="*/ 298450 w 2706"/>
                <a:gd name="T35" fmla="*/ 806450 h 640"/>
                <a:gd name="T36" fmla="*/ 0 w 2706"/>
                <a:gd name="T37" fmla="*/ 854075 h 640"/>
                <a:gd name="T38" fmla="*/ 0 w 2706"/>
                <a:gd name="T39" fmla="*/ 854075 h 640"/>
                <a:gd name="T40" fmla="*/ 206375 w 2706"/>
                <a:gd name="T41" fmla="*/ 882650 h 640"/>
                <a:gd name="T42" fmla="*/ 403225 w 2706"/>
                <a:gd name="T43" fmla="*/ 908050 h 640"/>
                <a:gd name="T44" fmla="*/ 593725 w 2706"/>
                <a:gd name="T45" fmla="*/ 930275 h 640"/>
                <a:gd name="T46" fmla="*/ 781050 w 2706"/>
                <a:gd name="T47" fmla="*/ 949325 h 640"/>
                <a:gd name="T48" fmla="*/ 962025 w 2706"/>
                <a:gd name="T49" fmla="*/ 968375 h 640"/>
                <a:gd name="T50" fmla="*/ 1136650 w 2706"/>
                <a:gd name="T51" fmla="*/ 981075 h 640"/>
                <a:gd name="T52" fmla="*/ 1304925 w 2706"/>
                <a:gd name="T53" fmla="*/ 993775 h 640"/>
                <a:gd name="T54" fmla="*/ 1470025 w 2706"/>
                <a:gd name="T55" fmla="*/ 1003300 h 640"/>
                <a:gd name="T56" fmla="*/ 1631950 w 2706"/>
                <a:gd name="T57" fmla="*/ 1009650 h 640"/>
                <a:gd name="T58" fmla="*/ 1787525 w 2706"/>
                <a:gd name="T59" fmla="*/ 1012825 h 640"/>
                <a:gd name="T60" fmla="*/ 1936750 w 2706"/>
                <a:gd name="T61" fmla="*/ 1016000 h 640"/>
                <a:gd name="T62" fmla="*/ 2082800 w 2706"/>
                <a:gd name="T63" fmla="*/ 1016000 h 640"/>
                <a:gd name="T64" fmla="*/ 2225675 w 2706"/>
                <a:gd name="T65" fmla="*/ 1012825 h 640"/>
                <a:gd name="T66" fmla="*/ 2365375 w 2706"/>
                <a:gd name="T67" fmla="*/ 1009650 h 640"/>
                <a:gd name="T68" fmla="*/ 2498725 w 2706"/>
                <a:gd name="T69" fmla="*/ 1003300 h 640"/>
                <a:gd name="T70" fmla="*/ 2628900 w 2706"/>
                <a:gd name="T71" fmla="*/ 993775 h 640"/>
                <a:gd name="T72" fmla="*/ 2752725 w 2706"/>
                <a:gd name="T73" fmla="*/ 984250 h 640"/>
                <a:gd name="T74" fmla="*/ 2876550 w 2706"/>
                <a:gd name="T75" fmla="*/ 971550 h 640"/>
                <a:gd name="T76" fmla="*/ 2994025 w 2706"/>
                <a:gd name="T77" fmla="*/ 955675 h 640"/>
                <a:gd name="T78" fmla="*/ 3111500 w 2706"/>
                <a:gd name="T79" fmla="*/ 939800 h 640"/>
                <a:gd name="T80" fmla="*/ 3222625 w 2706"/>
                <a:gd name="T81" fmla="*/ 920750 h 640"/>
                <a:gd name="T82" fmla="*/ 3333750 w 2706"/>
                <a:gd name="T83" fmla="*/ 901700 h 640"/>
                <a:gd name="T84" fmla="*/ 3438525 w 2706"/>
                <a:gd name="T85" fmla="*/ 879475 h 640"/>
                <a:gd name="T86" fmla="*/ 3543300 w 2706"/>
                <a:gd name="T87" fmla="*/ 857250 h 640"/>
                <a:gd name="T88" fmla="*/ 3644900 w 2706"/>
                <a:gd name="T89" fmla="*/ 831850 h 640"/>
                <a:gd name="T90" fmla="*/ 3743325 w 2706"/>
                <a:gd name="T91" fmla="*/ 806450 h 640"/>
                <a:gd name="T92" fmla="*/ 3838575 w 2706"/>
                <a:gd name="T93" fmla="*/ 777875 h 640"/>
                <a:gd name="T94" fmla="*/ 3933825 w 2706"/>
                <a:gd name="T95" fmla="*/ 749300 h 640"/>
                <a:gd name="T96" fmla="*/ 4114800 w 2706"/>
                <a:gd name="T97" fmla="*/ 685800 h 640"/>
                <a:gd name="T98" fmla="*/ 4289425 w 2706"/>
                <a:gd name="T99" fmla="*/ 619125 h 640"/>
                <a:gd name="T100" fmla="*/ 4289425 w 2706"/>
                <a:gd name="T101" fmla="*/ 619125 h 640"/>
                <a:gd name="T102" fmla="*/ 4295775 w 2706"/>
                <a:gd name="T103" fmla="*/ 615950 h 640"/>
                <a:gd name="T104" fmla="*/ 4295775 w 2706"/>
                <a:gd name="T105" fmla="*/ 615950 h 640"/>
                <a:gd name="T106" fmla="*/ 4295775 w 2706"/>
                <a:gd name="T107" fmla="*/ 0 h 640"/>
                <a:gd name="T108" fmla="*/ 4295775 w 2706"/>
                <a:gd name="T109" fmla="*/ 0 h 640"/>
                <a:gd name="T110" fmla="*/ 4286250 w 2706"/>
                <a:gd name="T111" fmla="*/ 0 h 640"/>
                <a:gd name="T112" fmla="*/ 428625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 name="Freeform 18"/>
            <p:cNvSpPr>
              <a:spLocks/>
            </p:cNvSpPr>
            <p:nvPr/>
          </p:nvSpPr>
          <p:spPr bwMode="hidden">
            <a:xfrm>
              <a:off x="-309563" y="4318000"/>
              <a:ext cx="8280401" cy="1209675"/>
            </a:xfrm>
            <a:custGeom>
              <a:avLst/>
              <a:gdLst>
                <a:gd name="T0" fmla="*/ 8280401 w 5216"/>
                <a:gd name="T1" fmla="*/ 1133475 h 762"/>
                <a:gd name="T2" fmla="*/ 7912101 w 5216"/>
                <a:gd name="T3" fmla="*/ 1089025 h 762"/>
                <a:gd name="T4" fmla="*/ 7108826 w 5216"/>
                <a:gd name="T5" fmla="*/ 968375 h 762"/>
                <a:gd name="T6" fmla="*/ 6213476 w 5216"/>
                <a:gd name="T7" fmla="*/ 806450 h 762"/>
                <a:gd name="T8" fmla="*/ 5216526 w 5216"/>
                <a:gd name="T9" fmla="*/ 593725 h 762"/>
                <a:gd name="T10" fmla="*/ 4676776 w 5216"/>
                <a:gd name="T11" fmla="*/ 469900 h 762"/>
                <a:gd name="T12" fmla="*/ 4257676 w 5216"/>
                <a:gd name="T13" fmla="*/ 374650 h 762"/>
                <a:gd name="T14" fmla="*/ 3857625 w 5216"/>
                <a:gd name="T15" fmla="*/ 292100 h 762"/>
                <a:gd name="T16" fmla="*/ 3476625 w 5216"/>
                <a:gd name="T17" fmla="*/ 222250 h 762"/>
                <a:gd name="T18" fmla="*/ 3111500 w 5216"/>
                <a:gd name="T19" fmla="*/ 161925 h 762"/>
                <a:gd name="T20" fmla="*/ 2762250 w 5216"/>
                <a:gd name="T21" fmla="*/ 114300 h 762"/>
                <a:gd name="T22" fmla="*/ 2117725 w 5216"/>
                <a:gd name="T23" fmla="*/ 44450 h 762"/>
                <a:gd name="T24" fmla="*/ 1539875 w 5216"/>
                <a:gd name="T25" fmla="*/ 6350 h 762"/>
                <a:gd name="T26" fmla="*/ 1022350 w 5216"/>
                <a:gd name="T27" fmla="*/ 0 h 762"/>
                <a:gd name="T28" fmla="*/ 568325 w 5216"/>
                <a:gd name="T29" fmla="*/ 15875 h 762"/>
                <a:gd name="T30" fmla="*/ 174625 w 5216"/>
                <a:gd name="T31" fmla="*/ 50800 h 762"/>
                <a:gd name="T32" fmla="*/ 0 w 5216"/>
                <a:gd name="T33" fmla="*/ 76200 h 762"/>
                <a:gd name="T34" fmla="*/ 498475 w 5216"/>
                <a:gd name="T35" fmla="*/ 136525 h 762"/>
                <a:gd name="T36" fmla="*/ 1035050 w 5216"/>
                <a:gd name="T37" fmla="*/ 222250 h 762"/>
                <a:gd name="T38" fmla="*/ 1609725 w 5216"/>
                <a:gd name="T39" fmla="*/ 333375 h 762"/>
                <a:gd name="T40" fmla="*/ 2225675 w 5216"/>
                <a:gd name="T41" fmla="*/ 469900 h 762"/>
                <a:gd name="T42" fmla="*/ 2787650 w 5216"/>
                <a:gd name="T43" fmla="*/ 600075 h 762"/>
                <a:gd name="T44" fmla="*/ 3822700 w 5216"/>
                <a:gd name="T45" fmla="*/ 819150 h 762"/>
                <a:gd name="T46" fmla="*/ 4298951 w 5216"/>
                <a:gd name="T47" fmla="*/ 908050 h 762"/>
                <a:gd name="T48" fmla="*/ 4749801 w 5216"/>
                <a:gd name="T49" fmla="*/ 984250 h 762"/>
                <a:gd name="T50" fmla="*/ 5175251 w 5216"/>
                <a:gd name="T51" fmla="*/ 1050925 h 762"/>
                <a:gd name="T52" fmla="*/ 5575301 w 5216"/>
                <a:gd name="T53" fmla="*/ 1101725 h 762"/>
                <a:gd name="T54" fmla="*/ 5953126 w 5216"/>
                <a:gd name="T55" fmla="*/ 1146175 h 762"/>
                <a:gd name="T56" fmla="*/ 6308726 w 5216"/>
                <a:gd name="T57" fmla="*/ 1174750 h 762"/>
                <a:gd name="T58" fmla="*/ 6642101 w 5216"/>
                <a:gd name="T59" fmla="*/ 1196975 h 762"/>
                <a:gd name="T60" fmla="*/ 6959601 w 5216"/>
                <a:gd name="T61" fmla="*/ 1209675 h 762"/>
                <a:gd name="T62" fmla="*/ 7254876 w 5216"/>
                <a:gd name="T63" fmla="*/ 1209675 h 762"/>
                <a:gd name="T64" fmla="*/ 7534276 w 5216"/>
                <a:gd name="T65" fmla="*/ 1203325 h 762"/>
                <a:gd name="T66" fmla="*/ 7797801 w 5216"/>
                <a:gd name="T67" fmla="*/ 1187450 h 762"/>
                <a:gd name="T68" fmla="*/ 8045451 w 5216"/>
                <a:gd name="T69" fmla="*/ 1162050 h 762"/>
                <a:gd name="T70" fmla="*/ 8280401 w 5216"/>
                <a:gd name="T71" fmla="*/ 1133475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 name="Freeform 22"/>
            <p:cNvSpPr>
              <a:spLocks/>
            </p:cNvSpPr>
            <p:nvPr/>
          </p:nvSpPr>
          <p:spPr bwMode="hidden">
            <a:xfrm>
              <a:off x="3175" y="4335463"/>
              <a:ext cx="8166100" cy="1101725"/>
            </a:xfrm>
            <a:custGeom>
              <a:avLst/>
              <a:gdLst>
                <a:gd name="T0" fmla="*/ 0 w 5144"/>
                <a:gd name="T1" fmla="*/ 111125 h 694"/>
                <a:gd name="T2" fmla="*/ 0 w 5144"/>
                <a:gd name="T3" fmla="*/ 111125 h 694"/>
                <a:gd name="T4" fmla="*/ 28575 w 5144"/>
                <a:gd name="T5" fmla="*/ 104775 h 694"/>
                <a:gd name="T6" fmla="*/ 114300 w 5144"/>
                <a:gd name="T7" fmla="*/ 88900 h 694"/>
                <a:gd name="T8" fmla="*/ 260350 w 5144"/>
                <a:gd name="T9" fmla="*/ 66675 h 694"/>
                <a:gd name="T10" fmla="*/ 355600 w 5144"/>
                <a:gd name="T11" fmla="*/ 53975 h 694"/>
                <a:gd name="T12" fmla="*/ 466725 w 5144"/>
                <a:gd name="T13" fmla="*/ 41275 h 694"/>
                <a:gd name="T14" fmla="*/ 590550 w 5144"/>
                <a:gd name="T15" fmla="*/ 31750 h 694"/>
                <a:gd name="T16" fmla="*/ 733425 w 5144"/>
                <a:gd name="T17" fmla="*/ 22225 h 694"/>
                <a:gd name="T18" fmla="*/ 889000 w 5144"/>
                <a:gd name="T19" fmla="*/ 12700 h 694"/>
                <a:gd name="T20" fmla="*/ 1063625 w 5144"/>
                <a:gd name="T21" fmla="*/ 6350 h 694"/>
                <a:gd name="T22" fmla="*/ 1254125 w 5144"/>
                <a:gd name="T23" fmla="*/ 3175 h 694"/>
                <a:gd name="T24" fmla="*/ 1460500 w 5144"/>
                <a:gd name="T25" fmla="*/ 0 h 694"/>
                <a:gd name="T26" fmla="*/ 1682750 w 5144"/>
                <a:gd name="T27" fmla="*/ 3175 h 694"/>
                <a:gd name="T28" fmla="*/ 1920875 w 5144"/>
                <a:gd name="T29" fmla="*/ 9525 h 694"/>
                <a:gd name="T30" fmla="*/ 2178050 w 5144"/>
                <a:gd name="T31" fmla="*/ 22225 h 694"/>
                <a:gd name="T32" fmla="*/ 2451100 w 5144"/>
                <a:gd name="T33" fmla="*/ 38100 h 694"/>
                <a:gd name="T34" fmla="*/ 2740025 w 5144"/>
                <a:gd name="T35" fmla="*/ 63500 h 694"/>
                <a:gd name="T36" fmla="*/ 3048000 w 5144"/>
                <a:gd name="T37" fmla="*/ 92075 h 694"/>
                <a:gd name="T38" fmla="*/ 3375025 w 5144"/>
                <a:gd name="T39" fmla="*/ 127000 h 694"/>
                <a:gd name="T40" fmla="*/ 3717925 w 5144"/>
                <a:gd name="T41" fmla="*/ 168275 h 694"/>
                <a:gd name="T42" fmla="*/ 4079875 w 5144"/>
                <a:gd name="T43" fmla="*/ 219075 h 694"/>
                <a:gd name="T44" fmla="*/ 4457700 w 5144"/>
                <a:gd name="T45" fmla="*/ 276225 h 694"/>
                <a:gd name="T46" fmla="*/ 4854575 w 5144"/>
                <a:gd name="T47" fmla="*/ 342900 h 694"/>
                <a:gd name="T48" fmla="*/ 5270500 w 5144"/>
                <a:gd name="T49" fmla="*/ 422275 h 694"/>
                <a:gd name="T50" fmla="*/ 5705475 w 5144"/>
                <a:gd name="T51" fmla="*/ 508000 h 694"/>
                <a:gd name="T52" fmla="*/ 6159500 w 5144"/>
                <a:gd name="T53" fmla="*/ 603250 h 694"/>
                <a:gd name="T54" fmla="*/ 6632575 w 5144"/>
                <a:gd name="T55" fmla="*/ 711200 h 694"/>
                <a:gd name="T56" fmla="*/ 7124700 w 5144"/>
                <a:gd name="T57" fmla="*/ 828675 h 694"/>
                <a:gd name="T58" fmla="*/ 7635875 w 5144"/>
                <a:gd name="T59" fmla="*/ 958850 h 694"/>
                <a:gd name="T60" fmla="*/ 8166100 w 5144"/>
                <a:gd name="T61" fmla="*/ 1101725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 name="Freeform 26"/>
            <p:cNvSpPr>
              <a:spLocks/>
            </p:cNvSpPr>
            <p:nvPr/>
          </p:nvSpPr>
          <p:spPr bwMode="hidden">
            <a:xfrm>
              <a:off x="4156075" y="4316413"/>
              <a:ext cx="4940300" cy="927100"/>
            </a:xfrm>
            <a:custGeom>
              <a:avLst/>
              <a:gdLst>
                <a:gd name="T0" fmla="*/ 0 w 3112"/>
                <a:gd name="T1" fmla="*/ 927100 h 584"/>
                <a:gd name="T2" fmla="*/ 0 w 3112"/>
                <a:gd name="T3" fmla="*/ 927100 h 584"/>
                <a:gd name="T4" fmla="*/ 142875 w 3112"/>
                <a:gd name="T5" fmla="*/ 889000 h 584"/>
                <a:gd name="T6" fmla="*/ 533400 w 3112"/>
                <a:gd name="T7" fmla="*/ 790575 h 584"/>
                <a:gd name="T8" fmla="*/ 803275 w 3112"/>
                <a:gd name="T9" fmla="*/ 723900 h 584"/>
                <a:gd name="T10" fmla="*/ 1114425 w 3112"/>
                <a:gd name="T11" fmla="*/ 650875 h 584"/>
                <a:gd name="T12" fmla="*/ 1460500 w 3112"/>
                <a:gd name="T13" fmla="*/ 571500 h 584"/>
                <a:gd name="T14" fmla="*/ 1831975 w 3112"/>
                <a:gd name="T15" fmla="*/ 485775 h 584"/>
                <a:gd name="T16" fmla="*/ 2225675 w 3112"/>
                <a:gd name="T17" fmla="*/ 403225 h 584"/>
                <a:gd name="T18" fmla="*/ 2628900 w 3112"/>
                <a:gd name="T19" fmla="*/ 320675 h 584"/>
                <a:gd name="T20" fmla="*/ 3041650 w 3112"/>
                <a:gd name="T21" fmla="*/ 244475 h 584"/>
                <a:gd name="T22" fmla="*/ 3451225 w 3112"/>
                <a:gd name="T23" fmla="*/ 171450 h 584"/>
                <a:gd name="T24" fmla="*/ 3654425 w 3112"/>
                <a:gd name="T25" fmla="*/ 139700 h 584"/>
                <a:gd name="T26" fmla="*/ 3851275 w 3112"/>
                <a:gd name="T27" fmla="*/ 107950 h 584"/>
                <a:gd name="T28" fmla="*/ 4048125 w 3112"/>
                <a:gd name="T29" fmla="*/ 82550 h 584"/>
                <a:gd name="T30" fmla="*/ 4238625 w 3112"/>
                <a:gd name="T31" fmla="*/ 57150 h 584"/>
                <a:gd name="T32" fmla="*/ 4425950 w 3112"/>
                <a:gd name="T33" fmla="*/ 38100 h 584"/>
                <a:gd name="T34" fmla="*/ 4603750 w 3112"/>
                <a:gd name="T35" fmla="*/ 22225 h 584"/>
                <a:gd name="T36" fmla="*/ 4775200 w 3112"/>
                <a:gd name="T37" fmla="*/ 9525 h 584"/>
                <a:gd name="T38" fmla="*/ 4940300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useBgFill="1">
          <p:nvSpPr>
            <p:cNvPr id="11" name="Freeform 25"/>
            <p:cNvSpPr>
              <a:spLocks/>
            </p:cNvSpPr>
            <p:nvPr/>
          </p:nvSpPr>
          <p:spPr bwMode="hidden">
            <a:xfrm>
              <a:off x="-3905250" y="4294188"/>
              <a:ext cx="13011150" cy="1892300"/>
            </a:xfrm>
            <a:custGeom>
              <a:avLst/>
              <a:gdLst>
                <a:gd name="T0" fmla="*/ 13004800 w 8196"/>
                <a:gd name="T1" fmla="*/ 812800 h 1192"/>
                <a:gd name="T2" fmla="*/ 12763500 w 8196"/>
                <a:gd name="T3" fmla="*/ 904875 h 1192"/>
                <a:gd name="T4" fmla="*/ 12506325 w 8196"/>
                <a:gd name="T5" fmla="*/ 984250 h 1192"/>
                <a:gd name="T6" fmla="*/ 12233275 w 8196"/>
                <a:gd name="T7" fmla="*/ 1057275 h 1192"/>
                <a:gd name="T8" fmla="*/ 11941175 w 8196"/>
                <a:gd name="T9" fmla="*/ 1114425 h 1192"/>
                <a:gd name="T10" fmla="*/ 11623675 w 8196"/>
                <a:gd name="T11" fmla="*/ 1158875 h 1192"/>
                <a:gd name="T12" fmla="*/ 11280775 w 8196"/>
                <a:gd name="T13" fmla="*/ 1190625 h 1192"/>
                <a:gd name="T14" fmla="*/ 10909300 w 8196"/>
                <a:gd name="T15" fmla="*/ 1209675 h 1192"/>
                <a:gd name="T16" fmla="*/ 10506075 w 8196"/>
                <a:gd name="T17" fmla="*/ 1206500 h 1192"/>
                <a:gd name="T18" fmla="*/ 10067925 w 8196"/>
                <a:gd name="T19" fmla="*/ 1190625 h 1192"/>
                <a:gd name="T20" fmla="*/ 9591675 w 8196"/>
                <a:gd name="T21" fmla="*/ 1152525 h 1192"/>
                <a:gd name="T22" fmla="*/ 9074150 w 8196"/>
                <a:gd name="T23" fmla="*/ 1095375 h 1192"/>
                <a:gd name="T24" fmla="*/ 8515350 w 8196"/>
                <a:gd name="T25" fmla="*/ 1019175 h 1192"/>
                <a:gd name="T26" fmla="*/ 7908925 w 8196"/>
                <a:gd name="T27" fmla="*/ 917575 h 1192"/>
                <a:gd name="T28" fmla="*/ 7251700 w 8196"/>
                <a:gd name="T29" fmla="*/ 793750 h 1192"/>
                <a:gd name="T30" fmla="*/ 6543675 w 8196"/>
                <a:gd name="T31" fmla="*/ 644525 h 1192"/>
                <a:gd name="T32" fmla="*/ 5778500 w 8196"/>
                <a:gd name="T33" fmla="*/ 469900 h 1192"/>
                <a:gd name="T34" fmla="*/ 5391150 w 8196"/>
                <a:gd name="T35" fmla="*/ 381000 h 1192"/>
                <a:gd name="T36" fmla="*/ 4657725 w 8196"/>
                <a:gd name="T37" fmla="*/ 234950 h 1192"/>
                <a:gd name="T38" fmla="*/ 3987800 w 8196"/>
                <a:gd name="T39" fmla="*/ 130175 h 1192"/>
                <a:gd name="T40" fmla="*/ 3375025 w 8196"/>
                <a:gd name="T41" fmla="*/ 57150 h 1192"/>
                <a:gd name="T42" fmla="*/ 2819400 w 8196"/>
                <a:gd name="T43" fmla="*/ 15875 h 1192"/>
                <a:gd name="T44" fmla="*/ 2320925 w 8196"/>
                <a:gd name="T45" fmla="*/ 0 h 1192"/>
                <a:gd name="T46" fmla="*/ 1876425 w 8196"/>
                <a:gd name="T47" fmla="*/ 6350 h 1192"/>
                <a:gd name="T48" fmla="*/ 1482725 w 8196"/>
                <a:gd name="T49" fmla="*/ 31750 h 1192"/>
                <a:gd name="T50" fmla="*/ 1136650 w 8196"/>
                <a:gd name="T51" fmla="*/ 69850 h 1192"/>
                <a:gd name="T52" fmla="*/ 841375 w 8196"/>
                <a:gd name="T53" fmla="*/ 117475 h 1192"/>
                <a:gd name="T54" fmla="*/ 593725 w 8196"/>
                <a:gd name="T55" fmla="*/ 171450 h 1192"/>
                <a:gd name="T56" fmla="*/ 393700 w 8196"/>
                <a:gd name="T57" fmla="*/ 228600 h 1192"/>
                <a:gd name="T58" fmla="*/ 234950 w 8196"/>
                <a:gd name="T59" fmla="*/ 279400 h 1192"/>
                <a:gd name="T60" fmla="*/ 76200 w 8196"/>
                <a:gd name="T61" fmla="*/ 342900 h 1192"/>
                <a:gd name="T62" fmla="*/ 0 w 8196"/>
                <a:gd name="T63" fmla="*/ 381000 h 1192"/>
                <a:gd name="T64" fmla="*/ 13004800 w 8196"/>
                <a:gd name="T65" fmla="*/ 1892300 h 1192"/>
                <a:gd name="T66" fmla="*/ 13011150 w 8196"/>
                <a:gd name="T67" fmla="*/ 1882775 h 1192"/>
                <a:gd name="T68" fmla="*/ 13011150 w 8196"/>
                <a:gd name="T69" fmla="*/ 809625 h 1192"/>
                <a:gd name="T70" fmla="*/ 13004800 w 8196"/>
                <a:gd name="T71" fmla="*/ 8128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4"/>
          <p:cNvSpPr>
            <a:spLocks noGrp="1"/>
          </p:cNvSpPr>
          <p:nvPr>
            <p:ph type="dt" sz="half" idx="10"/>
          </p:nvPr>
        </p:nvSpPr>
        <p:spPr/>
        <p:txBody>
          <a:bodyPr/>
          <a:lstStyle>
            <a:lvl1pPr>
              <a:defRPr/>
            </a:lvl1pPr>
          </a:lstStyle>
          <a:p>
            <a:fld id="{BF126950-1289-074C-B4FD-D302C6A0C290}" type="datetime1">
              <a:rPr lang="en-US"/>
              <a:pPr/>
              <a:t>8/30/18</a:t>
            </a:fld>
            <a:endParaRPr lang="en-US"/>
          </a:p>
        </p:txBody>
      </p:sp>
      <p:sp>
        <p:nvSpPr>
          <p:cNvPr id="13" name="Footer Placeholder 5"/>
          <p:cNvSpPr>
            <a:spLocks noGrp="1"/>
          </p:cNvSpPr>
          <p:nvPr>
            <p:ph type="ftr" sz="quarter" idx="11"/>
          </p:nvPr>
        </p:nvSpPr>
        <p:spPr/>
        <p:txBody>
          <a:bodyPr/>
          <a:lstStyle>
            <a:lvl1pPr>
              <a:defRPr/>
            </a:lvl1pPr>
          </a:lstStyle>
          <a:p>
            <a:endParaRPr lang="en-US"/>
          </a:p>
        </p:txBody>
      </p:sp>
      <p:sp>
        <p:nvSpPr>
          <p:cNvPr id="14" name="Slide Number Placeholder 6"/>
          <p:cNvSpPr>
            <a:spLocks noGrp="1"/>
          </p:cNvSpPr>
          <p:nvPr>
            <p:ph type="sldNum" sz="quarter" idx="12"/>
          </p:nvPr>
        </p:nvSpPr>
        <p:spPr/>
        <p:txBody>
          <a:bodyPr/>
          <a:lstStyle>
            <a:lvl1pPr>
              <a:defRPr/>
            </a:lvl1pPr>
          </a:lstStyle>
          <a:p>
            <a:fld id="{239F436D-55AF-A149-A1D3-B80D2D07E39B}" type="slidenum">
              <a:rPr lang="en-US"/>
              <a:pPr/>
              <a:t>‹#›</a:t>
            </a:fld>
            <a:endParaRPr lang="en-US"/>
          </a:p>
        </p:txBody>
      </p:sp>
    </p:spTree>
    <p:extLst>
      <p:ext uri="{BB962C8B-B14F-4D97-AF65-F5344CB8AC3E}">
        <p14:creationId xmlns:p14="http://schemas.microsoft.com/office/powerpoint/2010/main" val="200998720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a:endParaRPr lang="en-US">
              <a:solidFill>
                <a:srgbClr val="FFFFFF"/>
              </a:solidFill>
              <a:latin typeface="Candara" charset="0"/>
              <a:ea typeface="ＭＳ Ｐゴシック" charset="0"/>
              <a:cs typeface="ＭＳ Ｐゴシック" charset="0"/>
            </a:endParaRPr>
          </a:p>
        </p:txBody>
      </p:sp>
      <p:grpSp>
        <p:nvGrpSpPr>
          <p:cNvPr id="6" name="Group 15"/>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125" y="4500563"/>
              <a:ext cx="4295775" cy="1016000"/>
            </a:xfrm>
            <a:custGeom>
              <a:avLst/>
              <a:gdLst>
                <a:gd name="T0" fmla="*/ 4286250 w 2706"/>
                <a:gd name="T1" fmla="*/ 0 h 640"/>
                <a:gd name="T2" fmla="*/ 4286250 w 2706"/>
                <a:gd name="T3" fmla="*/ 0 h 640"/>
                <a:gd name="T4" fmla="*/ 4105275 w 2706"/>
                <a:gd name="T5" fmla="*/ 28575 h 640"/>
                <a:gd name="T6" fmla="*/ 3921125 w 2706"/>
                <a:gd name="T7" fmla="*/ 60325 h 640"/>
                <a:gd name="T8" fmla="*/ 3733800 w 2706"/>
                <a:gd name="T9" fmla="*/ 95250 h 640"/>
                <a:gd name="T10" fmla="*/ 3540125 w 2706"/>
                <a:gd name="T11" fmla="*/ 130175 h 640"/>
                <a:gd name="T12" fmla="*/ 3343275 w 2706"/>
                <a:gd name="T13" fmla="*/ 171450 h 640"/>
                <a:gd name="T14" fmla="*/ 3140075 w 2706"/>
                <a:gd name="T15" fmla="*/ 212725 h 640"/>
                <a:gd name="T16" fmla="*/ 2933700 w 2706"/>
                <a:gd name="T17" fmla="*/ 260350 h 640"/>
                <a:gd name="T18" fmla="*/ 2720975 w 2706"/>
                <a:gd name="T19" fmla="*/ 307975 h 640"/>
                <a:gd name="T20" fmla="*/ 2720975 w 2706"/>
                <a:gd name="T21" fmla="*/ 307975 h 640"/>
                <a:gd name="T22" fmla="*/ 2336800 w 2706"/>
                <a:gd name="T23" fmla="*/ 400050 h 640"/>
                <a:gd name="T24" fmla="*/ 1962150 w 2706"/>
                <a:gd name="T25" fmla="*/ 482600 h 640"/>
                <a:gd name="T26" fmla="*/ 1603375 w 2706"/>
                <a:gd name="T27" fmla="*/ 558800 h 640"/>
                <a:gd name="T28" fmla="*/ 1257300 w 2706"/>
                <a:gd name="T29" fmla="*/ 631825 h 640"/>
                <a:gd name="T30" fmla="*/ 927100 w 2706"/>
                <a:gd name="T31" fmla="*/ 695325 h 640"/>
                <a:gd name="T32" fmla="*/ 606425 w 2706"/>
                <a:gd name="T33" fmla="*/ 752475 h 640"/>
                <a:gd name="T34" fmla="*/ 298450 w 2706"/>
                <a:gd name="T35" fmla="*/ 806450 h 640"/>
                <a:gd name="T36" fmla="*/ 0 w 2706"/>
                <a:gd name="T37" fmla="*/ 854075 h 640"/>
                <a:gd name="T38" fmla="*/ 0 w 2706"/>
                <a:gd name="T39" fmla="*/ 854075 h 640"/>
                <a:gd name="T40" fmla="*/ 206375 w 2706"/>
                <a:gd name="T41" fmla="*/ 882650 h 640"/>
                <a:gd name="T42" fmla="*/ 403225 w 2706"/>
                <a:gd name="T43" fmla="*/ 908050 h 640"/>
                <a:gd name="T44" fmla="*/ 593725 w 2706"/>
                <a:gd name="T45" fmla="*/ 930275 h 640"/>
                <a:gd name="T46" fmla="*/ 781050 w 2706"/>
                <a:gd name="T47" fmla="*/ 949325 h 640"/>
                <a:gd name="T48" fmla="*/ 962025 w 2706"/>
                <a:gd name="T49" fmla="*/ 968375 h 640"/>
                <a:gd name="T50" fmla="*/ 1136650 w 2706"/>
                <a:gd name="T51" fmla="*/ 981075 h 640"/>
                <a:gd name="T52" fmla="*/ 1304925 w 2706"/>
                <a:gd name="T53" fmla="*/ 993775 h 640"/>
                <a:gd name="T54" fmla="*/ 1470025 w 2706"/>
                <a:gd name="T55" fmla="*/ 1003300 h 640"/>
                <a:gd name="T56" fmla="*/ 1631950 w 2706"/>
                <a:gd name="T57" fmla="*/ 1009650 h 640"/>
                <a:gd name="T58" fmla="*/ 1787525 w 2706"/>
                <a:gd name="T59" fmla="*/ 1012825 h 640"/>
                <a:gd name="T60" fmla="*/ 1936750 w 2706"/>
                <a:gd name="T61" fmla="*/ 1016000 h 640"/>
                <a:gd name="T62" fmla="*/ 2082800 w 2706"/>
                <a:gd name="T63" fmla="*/ 1016000 h 640"/>
                <a:gd name="T64" fmla="*/ 2225675 w 2706"/>
                <a:gd name="T65" fmla="*/ 1012825 h 640"/>
                <a:gd name="T66" fmla="*/ 2365375 w 2706"/>
                <a:gd name="T67" fmla="*/ 1009650 h 640"/>
                <a:gd name="T68" fmla="*/ 2498725 w 2706"/>
                <a:gd name="T69" fmla="*/ 1003300 h 640"/>
                <a:gd name="T70" fmla="*/ 2628900 w 2706"/>
                <a:gd name="T71" fmla="*/ 993775 h 640"/>
                <a:gd name="T72" fmla="*/ 2752725 w 2706"/>
                <a:gd name="T73" fmla="*/ 984250 h 640"/>
                <a:gd name="T74" fmla="*/ 2876550 w 2706"/>
                <a:gd name="T75" fmla="*/ 971550 h 640"/>
                <a:gd name="T76" fmla="*/ 2994025 w 2706"/>
                <a:gd name="T77" fmla="*/ 955675 h 640"/>
                <a:gd name="T78" fmla="*/ 3111500 w 2706"/>
                <a:gd name="T79" fmla="*/ 939800 h 640"/>
                <a:gd name="T80" fmla="*/ 3222625 w 2706"/>
                <a:gd name="T81" fmla="*/ 920750 h 640"/>
                <a:gd name="T82" fmla="*/ 3333750 w 2706"/>
                <a:gd name="T83" fmla="*/ 901700 h 640"/>
                <a:gd name="T84" fmla="*/ 3438525 w 2706"/>
                <a:gd name="T85" fmla="*/ 879475 h 640"/>
                <a:gd name="T86" fmla="*/ 3543300 w 2706"/>
                <a:gd name="T87" fmla="*/ 857250 h 640"/>
                <a:gd name="T88" fmla="*/ 3644900 w 2706"/>
                <a:gd name="T89" fmla="*/ 831850 h 640"/>
                <a:gd name="T90" fmla="*/ 3743325 w 2706"/>
                <a:gd name="T91" fmla="*/ 806450 h 640"/>
                <a:gd name="T92" fmla="*/ 3838575 w 2706"/>
                <a:gd name="T93" fmla="*/ 777875 h 640"/>
                <a:gd name="T94" fmla="*/ 3933825 w 2706"/>
                <a:gd name="T95" fmla="*/ 749300 h 640"/>
                <a:gd name="T96" fmla="*/ 4114800 w 2706"/>
                <a:gd name="T97" fmla="*/ 685800 h 640"/>
                <a:gd name="T98" fmla="*/ 4289425 w 2706"/>
                <a:gd name="T99" fmla="*/ 619125 h 640"/>
                <a:gd name="T100" fmla="*/ 4289425 w 2706"/>
                <a:gd name="T101" fmla="*/ 619125 h 640"/>
                <a:gd name="T102" fmla="*/ 4295775 w 2706"/>
                <a:gd name="T103" fmla="*/ 615950 h 640"/>
                <a:gd name="T104" fmla="*/ 4295775 w 2706"/>
                <a:gd name="T105" fmla="*/ 615950 h 640"/>
                <a:gd name="T106" fmla="*/ 4295775 w 2706"/>
                <a:gd name="T107" fmla="*/ 0 h 640"/>
                <a:gd name="T108" fmla="*/ 4295775 w 2706"/>
                <a:gd name="T109" fmla="*/ 0 h 640"/>
                <a:gd name="T110" fmla="*/ 4286250 w 2706"/>
                <a:gd name="T111" fmla="*/ 0 h 640"/>
                <a:gd name="T112" fmla="*/ 428625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 name="Freeform 18"/>
            <p:cNvSpPr>
              <a:spLocks/>
            </p:cNvSpPr>
            <p:nvPr/>
          </p:nvSpPr>
          <p:spPr bwMode="hidden">
            <a:xfrm>
              <a:off x="-309563" y="4318000"/>
              <a:ext cx="8280401" cy="1209675"/>
            </a:xfrm>
            <a:custGeom>
              <a:avLst/>
              <a:gdLst>
                <a:gd name="T0" fmla="*/ 8280401 w 5216"/>
                <a:gd name="T1" fmla="*/ 1133475 h 762"/>
                <a:gd name="T2" fmla="*/ 7912101 w 5216"/>
                <a:gd name="T3" fmla="*/ 1089025 h 762"/>
                <a:gd name="T4" fmla="*/ 7108826 w 5216"/>
                <a:gd name="T5" fmla="*/ 968375 h 762"/>
                <a:gd name="T6" fmla="*/ 6213476 w 5216"/>
                <a:gd name="T7" fmla="*/ 806450 h 762"/>
                <a:gd name="T8" fmla="*/ 5216526 w 5216"/>
                <a:gd name="T9" fmla="*/ 593725 h 762"/>
                <a:gd name="T10" fmla="*/ 4676776 w 5216"/>
                <a:gd name="T11" fmla="*/ 469900 h 762"/>
                <a:gd name="T12" fmla="*/ 4257676 w 5216"/>
                <a:gd name="T13" fmla="*/ 374650 h 762"/>
                <a:gd name="T14" fmla="*/ 3857625 w 5216"/>
                <a:gd name="T15" fmla="*/ 292100 h 762"/>
                <a:gd name="T16" fmla="*/ 3476625 w 5216"/>
                <a:gd name="T17" fmla="*/ 222250 h 762"/>
                <a:gd name="T18" fmla="*/ 3111500 w 5216"/>
                <a:gd name="T19" fmla="*/ 161925 h 762"/>
                <a:gd name="T20" fmla="*/ 2762250 w 5216"/>
                <a:gd name="T21" fmla="*/ 114300 h 762"/>
                <a:gd name="T22" fmla="*/ 2117725 w 5216"/>
                <a:gd name="T23" fmla="*/ 44450 h 762"/>
                <a:gd name="T24" fmla="*/ 1539875 w 5216"/>
                <a:gd name="T25" fmla="*/ 6350 h 762"/>
                <a:gd name="T26" fmla="*/ 1022350 w 5216"/>
                <a:gd name="T27" fmla="*/ 0 h 762"/>
                <a:gd name="T28" fmla="*/ 568325 w 5216"/>
                <a:gd name="T29" fmla="*/ 15875 h 762"/>
                <a:gd name="T30" fmla="*/ 174625 w 5216"/>
                <a:gd name="T31" fmla="*/ 50800 h 762"/>
                <a:gd name="T32" fmla="*/ 0 w 5216"/>
                <a:gd name="T33" fmla="*/ 76200 h 762"/>
                <a:gd name="T34" fmla="*/ 498475 w 5216"/>
                <a:gd name="T35" fmla="*/ 136525 h 762"/>
                <a:gd name="T36" fmla="*/ 1035050 w 5216"/>
                <a:gd name="T37" fmla="*/ 222250 h 762"/>
                <a:gd name="T38" fmla="*/ 1609725 w 5216"/>
                <a:gd name="T39" fmla="*/ 333375 h 762"/>
                <a:gd name="T40" fmla="*/ 2225675 w 5216"/>
                <a:gd name="T41" fmla="*/ 469900 h 762"/>
                <a:gd name="T42" fmla="*/ 2787650 w 5216"/>
                <a:gd name="T43" fmla="*/ 600075 h 762"/>
                <a:gd name="T44" fmla="*/ 3822700 w 5216"/>
                <a:gd name="T45" fmla="*/ 819150 h 762"/>
                <a:gd name="T46" fmla="*/ 4298951 w 5216"/>
                <a:gd name="T47" fmla="*/ 908050 h 762"/>
                <a:gd name="T48" fmla="*/ 4749801 w 5216"/>
                <a:gd name="T49" fmla="*/ 984250 h 762"/>
                <a:gd name="T50" fmla="*/ 5175251 w 5216"/>
                <a:gd name="T51" fmla="*/ 1050925 h 762"/>
                <a:gd name="T52" fmla="*/ 5575301 w 5216"/>
                <a:gd name="T53" fmla="*/ 1101725 h 762"/>
                <a:gd name="T54" fmla="*/ 5953126 w 5216"/>
                <a:gd name="T55" fmla="*/ 1146175 h 762"/>
                <a:gd name="T56" fmla="*/ 6308726 w 5216"/>
                <a:gd name="T57" fmla="*/ 1174750 h 762"/>
                <a:gd name="T58" fmla="*/ 6642101 w 5216"/>
                <a:gd name="T59" fmla="*/ 1196975 h 762"/>
                <a:gd name="T60" fmla="*/ 6959601 w 5216"/>
                <a:gd name="T61" fmla="*/ 1209675 h 762"/>
                <a:gd name="T62" fmla="*/ 7254876 w 5216"/>
                <a:gd name="T63" fmla="*/ 1209675 h 762"/>
                <a:gd name="T64" fmla="*/ 7534276 w 5216"/>
                <a:gd name="T65" fmla="*/ 1203325 h 762"/>
                <a:gd name="T66" fmla="*/ 7797801 w 5216"/>
                <a:gd name="T67" fmla="*/ 1187450 h 762"/>
                <a:gd name="T68" fmla="*/ 8045451 w 5216"/>
                <a:gd name="T69" fmla="*/ 1162050 h 762"/>
                <a:gd name="T70" fmla="*/ 8280401 w 5216"/>
                <a:gd name="T71" fmla="*/ 1133475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 name="Freeform 22"/>
            <p:cNvSpPr>
              <a:spLocks/>
            </p:cNvSpPr>
            <p:nvPr/>
          </p:nvSpPr>
          <p:spPr bwMode="hidden">
            <a:xfrm>
              <a:off x="3175" y="4335463"/>
              <a:ext cx="8166100" cy="1101725"/>
            </a:xfrm>
            <a:custGeom>
              <a:avLst/>
              <a:gdLst>
                <a:gd name="T0" fmla="*/ 0 w 5144"/>
                <a:gd name="T1" fmla="*/ 111125 h 694"/>
                <a:gd name="T2" fmla="*/ 0 w 5144"/>
                <a:gd name="T3" fmla="*/ 111125 h 694"/>
                <a:gd name="T4" fmla="*/ 28575 w 5144"/>
                <a:gd name="T5" fmla="*/ 104775 h 694"/>
                <a:gd name="T6" fmla="*/ 114300 w 5144"/>
                <a:gd name="T7" fmla="*/ 88900 h 694"/>
                <a:gd name="T8" fmla="*/ 260350 w 5144"/>
                <a:gd name="T9" fmla="*/ 66675 h 694"/>
                <a:gd name="T10" fmla="*/ 355600 w 5144"/>
                <a:gd name="T11" fmla="*/ 53975 h 694"/>
                <a:gd name="T12" fmla="*/ 466725 w 5144"/>
                <a:gd name="T13" fmla="*/ 41275 h 694"/>
                <a:gd name="T14" fmla="*/ 590550 w 5144"/>
                <a:gd name="T15" fmla="*/ 31750 h 694"/>
                <a:gd name="T16" fmla="*/ 733425 w 5144"/>
                <a:gd name="T17" fmla="*/ 22225 h 694"/>
                <a:gd name="T18" fmla="*/ 889000 w 5144"/>
                <a:gd name="T19" fmla="*/ 12700 h 694"/>
                <a:gd name="T20" fmla="*/ 1063625 w 5144"/>
                <a:gd name="T21" fmla="*/ 6350 h 694"/>
                <a:gd name="T22" fmla="*/ 1254125 w 5144"/>
                <a:gd name="T23" fmla="*/ 3175 h 694"/>
                <a:gd name="T24" fmla="*/ 1460500 w 5144"/>
                <a:gd name="T25" fmla="*/ 0 h 694"/>
                <a:gd name="T26" fmla="*/ 1682750 w 5144"/>
                <a:gd name="T27" fmla="*/ 3175 h 694"/>
                <a:gd name="T28" fmla="*/ 1920875 w 5144"/>
                <a:gd name="T29" fmla="*/ 9525 h 694"/>
                <a:gd name="T30" fmla="*/ 2178050 w 5144"/>
                <a:gd name="T31" fmla="*/ 22225 h 694"/>
                <a:gd name="T32" fmla="*/ 2451100 w 5144"/>
                <a:gd name="T33" fmla="*/ 38100 h 694"/>
                <a:gd name="T34" fmla="*/ 2740025 w 5144"/>
                <a:gd name="T35" fmla="*/ 63500 h 694"/>
                <a:gd name="T36" fmla="*/ 3048000 w 5144"/>
                <a:gd name="T37" fmla="*/ 92075 h 694"/>
                <a:gd name="T38" fmla="*/ 3375025 w 5144"/>
                <a:gd name="T39" fmla="*/ 127000 h 694"/>
                <a:gd name="T40" fmla="*/ 3717925 w 5144"/>
                <a:gd name="T41" fmla="*/ 168275 h 694"/>
                <a:gd name="T42" fmla="*/ 4079875 w 5144"/>
                <a:gd name="T43" fmla="*/ 219075 h 694"/>
                <a:gd name="T44" fmla="*/ 4457700 w 5144"/>
                <a:gd name="T45" fmla="*/ 276225 h 694"/>
                <a:gd name="T46" fmla="*/ 4854575 w 5144"/>
                <a:gd name="T47" fmla="*/ 342900 h 694"/>
                <a:gd name="T48" fmla="*/ 5270500 w 5144"/>
                <a:gd name="T49" fmla="*/ 422275 h 694"/>
                <a:gd name="T50" fmla="*/ 5705475 w 5144"/>
                <a:gd name="T51" fmla="*/ 508000 h 694"/>
                <a:gd name="T52" fmla="*/ 6159500 w 5144"/>
                <a:gd name="T53" fmla="*/ 603250 h 694"/>
                <a:gd name="T54" fmla="*/ 6632575 w 5144"/>
                <a:gd name="T55" fmla="*/ 711200 h 694"/>
                <a:gd name="T56" fmla="*/ 7124700 w 5144"/>
                <a:gd name="T57" fmla="*/ 828675 h 694"/>
                <a:gd name="T58" fmla="*/ 7635875 w 5144"/>
                <a:gd name="T59" fmla="*/ 958850 h 694"/>
                <a:gd name="T60" fmla="*/ 8166100 w 5144"/>
                <a:gd name="T61" fmla="*/ 1101725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 name="Freeform 26"/>
            <p:cNvSpPr>
              <a:spLocks/>
            </p:cNvSpPr>
            <p:nvPr/>
          </p:nvSpPr>
          <p:spPr bwMode="hidden">
            <a:xfrm>
              <a:off x="4156075" y="4316413"/>
              <a:ext cx="4940300" cy="927100"/>
            </a:xfrm>
            <a:custGeom>
              <a:avLst/>
              <a:gdLst>
                <a:gd name="T0" fmla="*/ 0 w 3112"/>
                <a:gd name="T1" fmla="*/ 927100 h 584"/>
                <a:gd name="T2" fmla="*/ 0 w 3112"/>
                <a:gd name="T3" fmla="*/ 927100 h 584"/>
                <a:gd name="T4" fmla="*/ 142875 w 3112"/>
                <a:gd name="T5" fmla="*/ 889000 h 584"/>
                <a:gd name="T6" fmla="*/ 533400 w 3112"/>
                <a:gd name="T7" fmla="*/ 790575 h 584"/>
                <a:gd name="T8" fmla="*/ 803275 w 3112"/>
                <a:gd name="T9" fmla="*/ 723900 h 584"/>
                <a:gd name="T10" fmla="*/ 1114425 w 3112"/>
                <a:gd name="T11" fmla="*/ 650875 h 584"/>
                <a:gd name="T12" fmla="*/ 1460500 w 3112"/>
                <a:gd name="T13" fmla="*/ 571500 h 584"/>
                <a:gd name="T14" fmla="*/ 1831975 w 3112"/>
                <a:gd name="T15" fmla="*/ 485775 h 584"/>
                <a:gd name="T16" fmla="*/ 2225675 w 3112"/>
                <a:gd name="T17" fmla="*/ 403225 h 584"/>
                <a:gd name="T18" fmla="*/ 2628900 w 3112"/>
                <a:gd name="T19" fmla="*/ 320675 h 584"/>
                <a:gd name="T20" fmla="*/ 3041650 w 3112"/>
                <a:gd name="T21" fmla="*/ 244475 h 584"/>
                <a:gd name="T22" fmla="*/ 3451225 w 3112"/>
                <a:gd name="T23" fmla="*/ 171450 h 584"/>
                <a:gd name="T24" fmla="*/ 3654425 w 3112"/>
                <a:gd name="T25" fmla="*/ 139700 h 584"/>
                <a:gd name="T26" fmla="*/ 3851275 w 3112"/>
                <a:gd name="T27" fmla="*/ 107950 h 584"/>
                <a:gd name="T28" fmla="*/ 4048125 w 3112"/>
                <a:gd name="T29" fmla="*/ 82550 h 584"/>
                <a:gd name="T30" fmla="*/ 4238625 w 3112"/>
                <a:gd name="T31" fmla="*/ 57150 h 584"/>
                <a:gd name="T32" fmla="*/ 4425950 w 3112"/>
                <a:gd name="T33" fmla="*/ 38100 h 584"/>
                <a:gd name="T34" fmla="*/ 4603750 w 3112"/>
                <a:gd name="T35" fmla="*/ 22225 h 584"/>
                <a:gd name="T36" fmla="*/ 4775200 w 3112"/>
                <a:gd name="T37" fmla="*/ 9525 h 584"/>
                <a:gd name="T38" fmla="*/ 4940300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useBgFill="1">
          <p:nvSpPr>
            <p:cNvPr id="11" name="Freeform 20"/>
            <p:cNvSpPr>
              <a:spLocks/>
            </p:cNvSpPr>
            <p:nvPr/>
          </p:nvSpPr>
          <p:spPr bwMode="hidden">
            <a:xfrm>
              <a:off x="-3905250" y="4294188"/>
              <a:ext cx="13011150" cy="1892300"/>
            </a:xfrm>
            <a:custGeom>
              <a:avLst/>
              <a:gdLst>
                <a:gd name="T0" fmla="*/ 13004800 w 8196"/>
                <a:gd name="T1" fmla="*/ 812800 h 1192"/>
                <a:gd name="T2" fmla="*/ 12763500 w 8196"/>
                <a:gd name="T3" fmla="*/ 904875 h 1192"/>
                <a:gd name="T4" fmla="*/ 12506325 w 8196"/>
                <a:gd name="T5" fmla="*/ 984250 h 1192"/>
                <a:gd name="T6" fmla="*/ 12233275 w 8196"/>
                <a:gd name="T7" fmla="*/ 1057275 h 1192"/>
                <a:gd name="T8" fmla="*/ 11941175 w 8196"/>
                <a:gd name="T9" fmla="*/ 1114425 h 1192"/>
                <a:gd name="T10" fmla="*/ 11623675 w 8196"/>
                <a:gd name="T11" fmla="*/ 1158875 h 1192"/>
                <a:gd name="T12" fmla="*/ 11280775 w 8196"/>
                <a:gd name="T13" fmla="*/ 1190625 h 1192"/>
                <a:gd name="T14" fmla="*/ 10909300 w 8196"/>
                <a:gd name="T15" fmla="*/ 1209675 h 1192"/>
                <a:gd name="T16" fmla="*/ 10506075 w 8196"/>
                <a:gd name="T17" fmla="*/ 1206500 h 1192"/>
                <a:gd name="T18" fmla="*/ 10067925 w 8196"/>
                <a:gd name="T19" fmla="*/ 1190625 h 1192"/>
                <a:gd name="T20" fmla="*/ 9591675 w 8196"/>
                <a:gd name="T21" fmla="*/ 1152525 h 1192"/>
                <a:gd name="T22" fmla="*/ 9074150 w 8196"/>
                <a:gd name="T23" fmla="*/ 1095375 h 1192"/>
                <a:gd name="T24" fmla="*/ 8515350 w 8196"/>
                <a:gd name="T25" fmla="*/ 1019175 h 1192"/>
                <a:gd name="T26" fmla="*/ 7908925 w 8196"/>
                <a:gd name="T27" fmla="*/ 917575 h 1192"/>
                <a:gd name="T28" fmla="*/ 7251700 w 8196"/>
                <a:gd name="T29" fmla="*/ 793750 h 1192"/>
                <a:gd name="T30" fmla="*/ 6543675 w 8196"/>
                <a:gd name="T31" fmla="*/ 644525 h 1192"/>
                <a:gd name="T32" fmla="*/ 5778500 w 8196"/>
                <a:gd name="T33" fmla="*/ 469900 h 1192"/>
                <a:gd name="T34" fmla="*/ 5391150 w 8196"/>
                <a:gd name="T35" fmla="*/ 381000 h 1192"/>
                <a:gd name="T36" fmla="*/ 4657725 w 8196"/>
                <a:gd name="T37" fmla="*/ 234950 h 1192"/>
                <a:gd name="T38" fmla="*/ 3987800 w 8196"/>
                <a:gd name="T39" fmla="*/ 130175 h 1192"/>
                <a:gd name="T40" fmla="*/ 3375025 w 8196"/>
                <a:gd name="T41" fmla="*/ 57150 h 1192"/>
                <a:gd name="T42" fmla="*/ 2819400 w 8196"/>
                <a:gd name="T43" fmla="*/ 15875 h 1192"/>
                <a:gd name="T44" fmla="*/ 2320925 w 8196"/>
                <a:gd name="T45" fmla="*/ 0 h 1192"/>
                <a:gd name="T46" fmla="*/ 1876425 w 8196"/>
                <a:gd name="T47" fmla="*/ 6350 h 1192"/>
                <a:gd name="T48" fmla="*/ 1482725 w 8196"/>
                <a:gd name="T49" fmla="*/ 31750 h 1192"/>
                <a:gd name="T50" fmla="*/ 1136650 w 8196"/>
                <a:gd name="T51" fmla="*/ 69850 h 1192"/>
                <a:gd name="T52" fmla="*/ 841375 w 8196"/>
                <a:gd name="T53" fmla="*/ 117475 h 1192"/>
                <a:gd name="T54" fmla="*/ 593725 w 8196"/>
                <a:gd name="T55" fmla="*/ 171450 h 1192"/>
                <a:gd name="T56" fmla="*/ 393700 w 8196"/>
                <a:gd name="T57" fmla="*/ 228600 h 1192"/>
                <a:gd name="T58" fmla="*/ 234950 w 8196"/>
                <a:gd name="T59" fmla="*/ 279400 h 1192"/>
                <a:gd name="T60" fmla="*/ 76200 w 8196"/>
                <a:gd name="T61" fmla="*/ 342900 h 1192"/>
                <a:gd name="T62" fmla="*/ 0 w 8196"/>
                <a:gd name="T63" fmla="*/ 381000 h 1192"/>
                <a:gd name="T64" fmla="*/ 13004800 w 8196"/>
                <a:gd name="T65" fmla="*/ 1892300 h 1192"/>
                <a:gd name="T66" fmla="*/ 13011150 w 8196"/>
                <a:gd name="T67" fmla="*/ 1882775 h 1192"/>
                <a:gd name="T68" fmla="*/ 13011150 w 8196"/>
                <a:gd name="T69" fmla="*/ 809625 h 1192"/>
                <a:gd name="T70" fmla="*/ 13004800 w 8196"/>
                <a:gd name="T71" fmla="*/ 8128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endParaRPr lang="en-US" noProof="0" dirty="0"/>
          </a:p>
        </p:txBody>
      </p:sp>
      <p:sp>
        <p:nvSpPr>
          <p:cNvPr id="12" name="Date Placeholder 4"/>
          <p:cNvSpPr>
            <a:spLocks noGrp="1"/>
          </p:cNvSpPr>
          <p:nvPr>
            <p:ph type="dt" sz="half" idx="10"/>
          </p:nvPr>
        </p:nvSpPr>
        <p:spPr/>
        <p:txBody>
          <a:bodyPr/>
          <a:lstStyle>
            <a:lvl1pPr>
              <a:defRPr/>
            </a:lvl1pPr>
          </a:lstStyle>
          <a:p>
            <a:fld id="{96546711-E5EF-4342-9BE8-96FB5384850F}" type="datetime1">
              <a:rPr lang="en-US"/>
              <a:pPr/>
              <a:t>8/30/18</a:t>
            </a:fld>
            <a:endParaRPr lang="en-US"/>
          </a:p>
        </p:txBody>
      </p:sp>
      <p:sp>
        <p:nvSpPr>
          <p:cNvPr id="13" name="Footer Placeholder 5"/>
          <p:cNvSpPr>
            <a:spLocks noGrp="1"/>
          </p:cNvSpPr>
          <p:nvPr>
            <p:ph type="ftr" sz="quarter" idx="11"/>
          </p:nvPr>
        </p:nvSpPr>
        <p:spPr/>
        <p:txBody>
          <a:bodyPr/>
          <a:lstStyle>
            <a:lvl1pPr>
              <a:defRPr/>
            </a:lvl1pPr>
          </a:lstStyle>
          <a:p>
            <a:endParaRPr lang="en-US"/>
          </a:p>
        </p:txBody>
      </p:sp>
      <p:sp>
        <p:nvSpPr>
          <p:cNvPr id="14" name="Slide Number Placeholder 6"/>
          <p:cNvSpPr>
            <a:spLocks noGrp="1"/>
          </p:cNvSpPr>
          <p:nvPr>
            <p:ph type="sldNum" sz="quarter" idx="12"/>
          </p:nvPr>
        </p:nvSpPr>
        <p:spPr/>
        <p:txBody>
          <a:bodyPr/>
          <a:lstStyle>
            <a:lvl1pPr>
              <a:defRPr/>
            </a:lvl1pPr>
          </a:lstStyle>
          <a:p>
            <a:fld id="{06FBB149-ED64-3548-8361-29A32B3159E7}" type="slidenum">
              <a:rPr lang="uk-UA"/>
              <a:pPr/>
              <a:t>‹#›</a:t>
            </a:fld>
            <a:endParaRPr lang="uk-UA"/>
          </a:p>
        </p:txBody>
      </p:sp>
    </p:spTree>
    <p:extLst>
      <p:ext uri="{BB962C8B-B14F-4D97-AF65-F5344CB8AC3E}">
        <p14:creationId xmlns:p14="http://schemas.microsoft.com/office/powerpoint/2010/main" val="17083919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fld id="{97901730-9397-C244-BDA7-37BF2C940925}" type="datetime1">
              <a:rPr lang="en-US"/>
              <a:pPr/>
              <a:t>8/30/18</a:t>
            </a:fld>
            <a:endParaRPr lang="en-US"/>
          </a:p>
        </p:txBody>
      </p:sp>
      <p:sp>
        <p:nvSpPr>
          <p:cNvPr id="5" name="Footer Placeholder 4"/>
          <p:cNvSpPr>
            <a:spLocks noGrp="1"/>
          </p:cNvSpPr>
          <p:nvPr>
            <p:ph type="ftr" sz="quarter" idx="11"/>
          </p:nvPr>
        </p:nvSpPr>
        <p:spPr>
          <a:ln/>
        </p:spPr>
        <p:txBody>
          <a:bodyPr/>
          <a:lstStyle>
            <a:lvl1pPr>
              <a:defRPr/>
            </a:lvl1pPr>
          </a:lstStyle>
          <a:p>
            <a:endParaRPr lang="en-US"/>
          </a:p>
        </p:txBody>
      </p:sp>
      <p:sp>
        <p:nvSpPr>
          <p:cNvPr id="6" name="Slide Number Placeholder 5"/>
          <p:cNvSpPr>
            <a:spLocks noGrp="1"/>
          </p:cNvSpPr>
          <p:nvPr>
            <p:ph type="sldNum" sz="quarter" idx="12"/>
          </p:nvPr>
        </p:nvSpPr>
        <p:spPr>
          <a:ln/>
        </p:spPr>
        <p:txBody>
          <a:bodyPr/>
          <a:lstStyle>
            <a:lvl1pPr>
              <a:defRPr/>
            </a:lvl1pPr>
          </a:lstStyle>
          <a:p>
            <a:fld id="{3F85B3E0-8F31-874D-8087-D42C290F12C8}" type="slidenum">
              <a:rPr lang="uk-UA"/>
              <a:pPr/>
              <a:t>‹#›</a:t>
            </a:fld>
            <a:endParaRPr lang="uk-UA"/>
          </a:p>
        </p:txBody>
      </p:sp>
    </p:spTree>
    <p:extLst>
      <p:ext uri="{BB962C8B-B14F-4D97-AF65-F5344CB8AC3E}">
        <p14:creationId xmlns:p14="http://schemas.microsoft.com/office/powerpoint/2010/main" val="2872615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ounded Rectangle 3"/>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a:endParaRPr lang="en-US">
              <a:solidFill>
                <a:srgbClr val="FFFFFF"/>
              </a:solidFill>
              <a:latin typeface="Candara" charset="0"/>
              <a:ea typeface="ＭＳ Ｐゴシック" charset="0"/>
              <a:cs typeface="ＭＳ Ｐゴシック" charset="0"/>
            </a:endParaRPr>
          </a:p>
        </p:txBody>
      </p:sp>
      <p:grpSp>
        <p:nvGrpSpPr>
          <p:cNvPr id="5" name="Group 15"/>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125" y="4500563"/>
              <a:ext cx="4295775" cy="1016000"/>
            </a:xfrm>
            <a:custGeom>
              <a:avLst/>
              <a:gdLst>
                <a:gd name="T0" fmla="*/ 4286250 w 2706"/>
                <a:gd name="T1" fmla="*/ 0 h 640"/>
                <a:gd name="T2" fmla="*/ 4286250 w 2706"/>
                <a:gd name="T3" fmla="*/ 0 h 640"/>
                <a:gd name="T4" fmla="*/ 4105275 w 2706"/>
                <a:gd name="T5" fmla="*/ 28575 h 640"/>
                <a:gd name="T6" fmla="*/ 3921125 w 2706"/>
                <a:gd name="T7" fmla="*/ 60325 h 640"/>
                <a:gd name="T8" fmla="*/ 3733800 w 2706"/>
                <a:gd name="T9" fmla="*/ 95250 h 640"/>
                <a:gd name="T10" fmla="*/ 3540125 w 2706"/>
                <a:gd name="T11" fmla="*/ 130175 h 640"/>
                <a:gd name="T12" fmla="*/ 3343275 w 2706"/>
                <a:gd name="T13" fmla="*/ 171450 h 640"/>
                <a:gd name="T14" fmla="*/ 3140075 w 2706"/>
                <a:gd name="T15" fmla="*/ 212725 h 640"/>
                <a:gd name="T16" fmla="*/ 2933700 w 2706"/>
                <a:gd name="T17" fmla="*/ 260350 h 640"/>
                <a:gd name="T18" fmla="*/ 2720975 w 2706"/>
                <a:gd name="T19" fmla="*/ 307975 h 640"/>
                <a:gd name="T20" fmla="*/ 2720975 w 2706"/>
                <a:gd name="T21" fmla="*/ 307975 h 640"/>
                <a:gd name="T22" fmla="*/ 2336800 w 2706"/>
                <a:gd name="T23" fmla="*/ 400050 h 640"/>
                <a:gd name="T24" fmla="*/ 1962150 w 2706"/>
                <a:gd name="T25" fmla="*/ 482600 h 640"/>
                <a:gd name="T26" fmla="*/ 1603375 w 2706"/>
                <a:gd name="T27" fmla="*/ 558800 h 640"/>
                <a:gd name="T28" fmla="*/ 1257300 w 2706"/>
                <a:gd name="T29" fmla="*/ 631825 h 640"/>
                <a:gd name="T30" fmla="*/ 927100 w 2706"/>
                <a:gd name="T31" fmla="*/ 695325 h 640"/>
                <a:gd name="T32" fmla="*/ 606425 w 2706"/>
                <a:gd name="T33" fmla="*/ 752475 h 640"/>
                <a:gd name="T34" fmla="*/ 298450 w 2706"/>
                <a:gd name="T35" fmla="*/ 806450 h 640"/>
                <a:gd name="T36" fmla="*/ 0 w 2706"/>
                <a:gd name="T37" fmla="*/ 854075 h 640"/>
                <a:gd name="T38" fmla="*/ 0 w 2706"/>
                <a:gd name="T39" fmla="*/ 854075 h 640"/>
                <a:gd name="T40" fmla="*/ 206375 w 2706"/>
                <a:gd name="T41" fmla="*/ 882650 h 640"/>
                <a:gd name="T42" fmla="*/ 403225 w 2706"/>
                <a:gd name="T43" fmla="*/ 908050 h 640"/>
                <a:gd name="T44" fmla="*/ 593725 w 2706"/>
                <a:gd name="T45" fmla="*/ 930275 h 640"/>
                <a:gd name="T46" fmla="*/ 781050 w 2706"/>
                <a:gd name="T47" fmla="*/ 949325 h 640"/>
                <a:gd name="T48" fmla="*/ 962025 w 2706"/>
                <a:gd name="T49" fmla="*/ 968375 h 640"/>
                <a:gd name="T50" fmla="*/ 1136650 w 2706"/>
                <a:gd name="T51" fmla="*/ 981075 h 640"/>
                <a:gd name="T52" fmla="*/ 1304925 w 2706"/>
                <a:gd name="T53" fmla="*/ 993775 h 640"/>
                <a:gd name="T54" fmla="*/ 1470025 w 2706"/>
                <a:gd name="T55" fmla="*/ 1003300 h 640"/>
                <a:gd name="T56" fmla="*/ 1631950 w 2706"/>
                <a:gd name="T57" fmla="*/ 1009650 h 640"/>
                <a:gd name="T58" fmla="*/ 1787525 w 2706"/>
                <a:gd name="T59" fmla="*/ 1012825 h 640"/>
                <a:gd name="T60" fmla="*/ 1936750 w 2706"/>
                <a:gd name="T61" fmla="*/ 1016000 h 640"/>
                <a:gd name="T62" fmla="*/ 2082800 w 2706"/>
                <a:gd name="T63" fmla="*/ 1016000 h 640"/>
                <a:gd name="T64" fmla="*/ 2225675 w 2706"/>
                <a:gd name="T65" fmla="*/ 1012825 h 640"/>
                <a:gd name="T66" fmla="*/ 2365375 w 2706"/>
                <a:gd name="T67" fmla="*/ 1009650 h 640"/>
                <a:gd name="T68" fmla="*/ 2498725 w 2706"/>
                <a:gd name="T69" fmla="*/ 1003300 h 640"/>
                <a:gd name="T70" fmla="*/ 2628900 w 2706"/>
                <a:gd name="T71" fmla="*/ 993775 h 640"/>
                <a:gd name="T72" fmla="*/ 2752725 w 2706"/>
                <a:gd name="T73" fmla="*/ 984250 h 640"/>
                <a:gd name="T74" fmla="*/ 2876550 w 2706"/>
                <a:gd name="T75" fmla="*/ 971550 h 640"/>
                <a:gd name="T76" fmla="*/ 2994025 w 2706"/>
                <a:gd name="T77" fmla="*/ 955675 h 640"/>
                <a:gd name="T78" fmla="*/ 3111500 w 2706"/>
                <a:gd name="T79" fmla="*/ 939800 h 640"/>
                <a:gd name="T80" fmla="*/ 3222625 w 2706"/>
                <a:gd name="T81" fmla="*/ 920750 h 640"/>
                <a:gd name="T82" fmla="*/ 3333750 w 2706"/>
                <a:gd name="T83" fmla="*/ 901700 h 640"/>
                <a:gd name="T84" fmla="*/ 3438525 w 2706"/>
                <a:gd name="T85" fmla="*/ 879475 h 640"/>
                <a:gd name="T86" fmla="*/ 3543300 w 2706"/>
                <a:gd name="T87" fmla="*/ 857250 h 640"/>
                <a:gd name="T88" fmla="*/ 3644900 w 2706"/>
                <a:gd name="T89" fmla="*/ 831850 h 640"/>
                <a:gd name="T90" fmla="*/ 3743325 w 2706"/>
                <a:gd name="T91" fmla="*/ 806450 h 640"/>
                <a:gd name="T92" fmla="*/ 3838575 w 2706"/>
                <a:gd name="T93" fmla="*/ 777875 h 640"/>
                <a:gd name="T94" fmla="*/ 3933825 w 2706"/>
                <a:gd name="T95" fmla="*/ 749300 h 640"/>
                <a:gd name="T96" fmla="*/ 4114800 w 2706"/>
                <a:gd name="T97" fmla="*/ 685800 h 640"/>
                <a:gd name="T98" fmla="*/ 4289425 w 2706"/>
                <a:gd name="T99" fmla="*/ 619125 h 640"/>
                <a:gd name="T100" fmla="*/ 4289425 w 2706"/>
                <a:gd name="T101" fmla="*/ 619125 h 640"/>
                <a:gd name="T102" fmla="*/ 4295775 w 2706"/>
                <a:gd name="T103" fmla="*/ 615950 h 640"/>
                <a:gd name="T104" fmla="*/ 4295775 w 2706"/>
                <a:gd name="T105" fmla="*/ 615950 h 640"/>
                <a:gd name="T106" fmla="*/ 4295775 w 2706"/>
                <a:gd name="T107" fmla="*/ 0 h 640"/>
                <a:gd name="T108" fmla="*/ 4295775 w 2706"/>
                <a:gd name="T109" fmla="*/ 0 h 640"/>
                <a:gd name="T110" fmla="*/ 4286250 w 2706"/>
                <a:gd name="T111" fmla="*/ 0 h 640"/>
                <a:gd name="T112" fmla="*/ 428625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 name="Freeform 18"/>
            <p:cNvSpPr>
              <a:spLocks/>
            </p:cNvSpPr>
            <p:nvPr/>
          </p:nvSpPr>
          <p:spPr bwMode="hidden">
            <a:xfrm>
              <a:off x="-309563" y="4318000"/>
              <a:ext cx="8280401" cy="1209675"/>
            </a:xfrm>
            <a:custGeom>
              <a:avLst/>
              <a:gdLst>
                <a:gd name="T0" fmla="*/ 8280401 w 5216"/>
                <a:gd name="T1" fmla="*/ 1133475 h 762"/>
                <a:gd name="T2" fmla="*/ 7912101 w 5216"/>
                <a:gd name="T3" fmla="*/ 1089025 h 762"/>
                <a:gd name="T4" fmla="*/ 7108826 w 5216"/>
                <a:gd name="T5" fmla="*/ 968375 h 762"/>
                <a:gd name="T6" fmla="*/ 6213476 w 5216"/>
                <a:gd name="T7" fmla="*/ 806450 h 762"/>
                <a:gd name="T8" fmla="*/ 5216526 w 5216"/>
                <a:gd name="T9" fmla="*/ 593725 h 762"/>
                <a:gd name="T10" fmla="*/ 4676776 w 5216"/>
                <a:gd name="T11" fmla="*/ 469900 h 762"/>
                <a:gd name="T12" fmla="*/ 4257676 w 5216"/>
                <a:gd name="T13" fmla="*/ 374650 h 762"/>
                <a:gd name="T14" fmla="*/ 3857625 w 5216"/>
                <a:gd name="T15" fmla="*/ 292100 h 762"/>
                <a:gd name="T16" fmla="*/ 3476625 w 5216"/>
                <a:gd name="T17" fmla="*/ 222250 h 762"/>
                <a:gd name="T18" fmla="*/ 3111500 w 5216"/>
                <a:gd name="T19" fmla="*/ 161925 h 762"/>
                <a:gd name="T20" fmla="*/ 2762250 w 5216"/>
                <a:gd name="T21" fmla="*/ 114300 h 762"/>
                <a:gd name="T22" fmla="*/ 2117725 w 5216"/>
                <a:gd name="T23" fmla="*/ 44450 h 762"/>
                <a:gd name="T24" fmla="*/ 1539875 w 5216"/>
                <a:gd name="T25" fmla="*/ 6350 h 762"/>
                <a:gd name="T26" fmla="*/ 1022350 w 5216"/>
                <a:gd name="T27" fmla="*/ 0 h 762"/>
                <a:gd name="T28" fmla="*/ 568325 w 5216"/>
                <a:gd name="T29" fmla="*/ 15875 h 762"/>
                <a:gd name="T30" fmla="*/ 174625 w 5216"/>
                <a:gd name="T31" fmla="*/ 50800 h 762"/>
                <a:gd name="T32" fmla="*/ 0 w 5216"/>
                <a:gd name="T33" fmla="*/ 76200 h 762"/>
                <a:gd name="T34" fmla="*/ 498475 w 5216"/>
                <a:gd name="T35" fmla="*/ 136525 h 762"/>
                <a:gd name="T36" fmla="*/ 1035050 w 5216"/>
                <a:gd name="T37" fmla="*/ 222250 h 762"/>
                <a:gd name="T38" fmla="*/ 1609725 w 5216"/>
                <a:gd name="T39" fmla="*/ 333375 h 762"/>
                <a:gd name="T40" fmla="*/ 2225675 w 5216"/>
                <a:gd name="T41" fmla="*/ 469900 h 762"/>
                <a:gd name="T42" fmla="*/ 2787650 w 5216"/>
                <a:gd name="T43" fmla="*/ 600075 h 762"/>
                <a:gd name="T44" fmla="*/ 3822700 w 5216"/>
                <a:gd name="T45" fmla="*/ 819150 h 762"/>
                <a:gd name="T46" fmla="*/ 4298951 w 5216"/>
                <a:gd name="T47" fmla="*/ 908050 h 762"/>
                <a:gd name="T48" fmla="*/ 4749801 w 5216"/>
                <a:gd name="T49" fmla="*/ 984250 h 762"/>
                <a:gd name="T50" fmla="*/ 5175251 w 5216"/>
                <a:gd name="T51" fmla="*/ 1050925 h 762"/>
                <a:gd name="T52" fmla="*/ 5575301 w 5216"/>
                <a:gd name="T53" fmla="*/ 1101725 h 762"/>
                <a:gd name="T54" fmla="*/ 5953126 w 5216"/>
                <a:gd name="T55" fmla="*/ 1146175 h 762"/>
                <a:gd name="T56" fmla="*/ 6308726 w 5216"/>
                <a:gd name="T57" fmla="*/ 1174750 h 762"/>
                <a:gd name="T58" fmla="*/ 6642101 w 5216"/>
                <a:gd name="T59" fmla="*/ 1196975 h 762"/>
                <a:gd name="T60" fmla="*/ 6959601 w 5216"/>
                <a:gd name="T61" fmla="*/ 1209675 h 762"/>
                <a:gd name="T62" fmla="*/ 7254876 w 5216"/>
                <a:gd name="T63" fmla="*/ 1209675 h 762"/>
                <a:gd name="T64" fmla="*/ 7534276 w 5216"/>
                <a:gd name="T65" fmla="*/ 1203325 h 762"/>
                <a:gd name="T66" fmla="*/ 7797801 w 5216"/>
                <a:gd name="T67" fmla="*/ 1187450 h 762"/>
                <a:gd name="T68" fmla="*/ 8045451 w 5216"/>
                <a:gd name="T69" fmla="*/ 1162050 h 762"/>
                <a:gd name="T70" fmla="*/ 8280401 w 5216"/>
                <a:gd name="T71" fmla="*/ 1133475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 name="Freeform 22"/>
            <p:cNvSpPr>
              <a:spLocks/>
            </p:cNvSpPr>
            <p:nvPr/>
          </p:nvSpPr>
          <p:spPr bwMode="hidden">
            <a:xfrm>
              <a:off x="3175" y="4335463"/>
              <a:ext cx="8166100" cy="1101725"/>
            </a:xfrm>
            <a:custGeom>
              <a:avLst/>
              <a:gdLst>
                <a:gd name="T0" fmla="*/ 0 w 5144"/>
                <a:gd name="T1" fmla="*/ 111125 h 694"/>
                <a:gd name="T2" fmla="*/ 0 w 5144"/>
                <a:gd name="T3" fmla="*/ 111125 h 694"/>
                <a:gd name="T4" fmla="*/ 28575 w 5144"/>
                <a:gd name="T5" fmla="*/ 104775 h 694"/>
                <a:gd name="T6" fmla="*/ 114300 w 5144"/>
                <a:gd name="T7" fmla="*/ 88900 h 694"/>
                <a:gd name="T8" fmla="*/ 260350 w 5144"/>
                <a:gd name="T9" fmla="*/ 66675 h 694"/>
                <a:gd name="T10" fmla="*/ 355600 w 5144"/>
                <a:gd name="T11" fmla="*/ 53975 h 694"/>
                <a:gd name="T12" fmla="*/ 466725 w 5144"/>
                <a:gd name="T13" fmla="*/ 41275 h 694"/>
                <a:gd name="T14" fmla="*/ 590550 w 5144"/>
                <a:gd name="T15" fmla="*/ 31750 h 694"/>
                <a:gd name="T16" fmla="*/ 733425 w 5144"/>
                <a:gd name="T17" fmla="*/ 22225 h 694"/>
                <a:gd name="T18" fmla="*/ 889000 w 5144"/>
                <a:gd name="T19" fmla="*/ 12700 h 694"/>
                <a:gd name="T20" fmla="*/ 1063625 w 5144"/>
                <a:gd name="T21" fmla="*/ 6350 h 694"/>
                <a:gd name="T22" fmla="*/ 1254125 w 5144"/>
                <a:gd name="T23" fmla="*/ 3175 h 694"/>
                <a:gd name="T24" fmla="*/ 1460500 w 5144"/>
                <a:gd name="T25" fmla="*/ 0 h 694"/>
                <a:gd name="T26" fmla="*/ 1682750 w 5144"/>
                <a:gd name="T27" fmla="*/ 3175 h 694"/>
                <a:gd name="T28" fmla="*/ 1920875 w 5144"/>
                <a:gd name="T29" fmla="*/ 9525 h 694"/>
                <a:gd name="T30" fmla="*/ 2178050 w 5144"/>
                <a:gd name="T31" fmla="*/ 22225 h 694"/>
                <a:gd name="T32" fmla="*/ 2451100 w 5144"/>
                <a:gd name="T33" fmla="*/ 38100 h 694"/>
                <a:gd name="T34" fmla="*/ 2740025 w 5144"/>
                <a:gd name="T35" fmla="*/ 63500 h 694"/>
                <a:gd name="T36" fmla="*/ 3048000 w 5144"/>
                <a:gd name="T37" fmla="*/ 92075 h 694"/>
                <a:gd name="T38" fmla="*/ 3375025 w 5144"/>
                <a:gd name="T39" fmla="*/ 127000 h 694"/>
                <a:gd name="T40" fmla="*/ 3717925 w 5144"/>
                <a:gd name="T41" fmla="*/ 168275 h 694"/>
                <a:gd name="T42" fmla="*/ 4079875 w 5144"/>
                <a:gd name="T43" fmla="*/ 219075 h 694"/>
                <a:gd name="T44" fmla="*/ 4457700 w 5144"/>
                <a:gd name="T45" fmla="*/ 276225 h 694"/>
                <a:gd name="T46" fmla="*/ 4854575 w 5144"/>
                <a:gd name="T47" fmla="*/ 342900 h 694"/>
                <a:gd name="T48" fmla="*/ 5270500 w 5144"/>
                <a:gd name="T49" fmla="*/ 422275 h 694"/>
                <a:gd name="T50" fmla="*/ 5705475 w 5144"/>
                <a:gd name="T51" fmla="*/ 508000 h 694"/>
                <a:gd name="T52" fmla="*/ 6159500 w 5144"/>
                <a:gd name="T53" fmla="*/ 603250 h 694"/>
                <a:gd name="T54" fmla="*/ 6632575 w 5144"/>
                <a:gd name="T55" fmla="*/ 711200 h 694"/>
                <a:gd name="T56" fmla="*/ 7124700 w 5144"/>
                <a:gd name="T57" fmla="*/ 828675 h 694"/>
                <a:gd name="T58" fmla="*/ 7635875 w 5144"/>
                <a:gd name="T59" fmla="*/ 958850 h 694"/>
                <a:gd name="T60" fmla="*/ 8166100 w 5144"/>
                <a:gd name="T61" fmla="*/ 1101725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 name="Freeform 26"/>
            <p:cNvSpPr>
              <a:spLocks/>
            </p:cNvSpPr>
            <p:nvPr/>
          </p:nvSpPr>
          <p:spPr bwMode="hidden">
            <a:xfrm>
              <a:off x="4156075" y="4316413"/>
              <a:ext cx="4940300" cy="927100"/>
            </a:xfrm>
            <a:custGeom>
              <a:avLst/>
              <a:gdLst>
                <a:gd name="T0" fmla="*/ 0 w 3112"/>
                <a:gd name="T1" fmla="*/ 927100 h 584"/>
                <a:gd name="T2" fmla="*/ 0 w 3112"/>
                <a:gd name="T3" fmla="*/ 927100 h 584"/>
                <a:gd name="T4" fmla="*/ 142875 w 3112"/>
                <a:gd name="T5" fmla="*/ 889000 h 584"/>
                <a:gd name="T6" fmla="*/ 533400 w 3112"/>
                <a:gd name="T7" fmla="*/ 790575 h 584"/>
                <a:gd name="T8" fmla="*/ 803275 w 3112"/>
                <a:gd name="T9" fmla="*/ 723900 h 584"/>
                <a:gd name="T10" fmla="*/ 1114425 w 3112"/>
                <a:gd name="T11" fmla="*/ 650875 h 584"/>
                <a:gd name="T12" fmla="*/ 1460500 w 3112"/>
                <a:gd name="T13" fmla="*/ 571500 h 584"/>
                <a:gd name="T14" fmla="*/ 1831975 w 3112"/>
                <a:gd name="T15" fmla="*/ 485775 h 584"/>
                <a:gd name="T16" fmla="*/ 2225675 w 3112"/>
                <a:gd name="T17" fmla="*/ 403225 h 584"/>
                <a:gd name="T18" fmla="*/ 2628900 w 3112"/>
                <a:gd name="T19" fmla="*/ 320675 h 584"/>
                <a:gd name="T20" fmla="*/ 3041650 w 3112"/>
                <a:gd name="T21" fmla="*/ 244475 h 584"/>
                <a:gd name="T22" fmla="*/ 3451225 w 3112"/>
                <a:gd name="T23" fmla="*/ 171450 h 584"/>
                <a:gd name="T24" fmla="*/ 3654425 w 3112"/>
                <a:gd name="T25" fmla="*/ 139700 h 584"/>
                <a:gd name="T26" fmla="*/ 3851275 w 3112"/>
                <a:gd name="T27" fmla="*/ 107950 h 584"/>
                <a:gd name="T28" fmla="*/ 4048125 w 3112"/>
                <a:gd name="T29" fmla="*/ 82550 h 584"/>
                <a:gd name="T30" fmla="*/ 4238625 w 3112"/>
                <a:gd name="T31" fmla="*/ 57150 h 584"/>
                <a:gd name="T32" fmla="*/ 4425950 w 3112"/>
                <a:gd name="T33" fmla="*/ 38100 h 584"/>
                <a:gd name="T34" fmla="*/ 4603750 w 3112"/>
                <a:gd name="T35" fmla="*/ 22225 h 584"/>
                <a:gd name="T36" fmla="*/ 4775200 w 3112"/>
                <a:gd name="T37" fmla="*/ 9525 h 584"/>
                <a:gd name="T38" fmla="*/ 4940300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useBgFill="1">
          <p:nvSpPr>
            <p:cNvPr id="10" name="Freeform 25"/>
            <p:cNvSpPr>
              <a:spLocks/>
            </p:cNvSpPr>
            <p:nvPr/>
          </p:nvSpPr>
          <p:spPr bwMode="hidden">
            <a:xfrm>
              <a:off x="-3905250" y="4294188"/>
              <a:ext cx="13011150" cy="1892300"/>
            </a:xfrm>
            <a:custGeom>
              <a:avLst/>
              <a:gdLst>
                <a:gd name="T0" fmla="*/ 13004800 w 8196"/>
                <a:gd name="T1" fmla="*/ 812800 h 1192"/>
                <a:gd name="T2" fmla="*/ 12763500 w 8196"/>
                <a:gd name="T3" fmla="*/ 904875 h 1192"/>
                <a:gd name="T4" fmla="*/ 12506325 w 8196"/>
                <a:gd name="T5" fmla="*/ 984250 h 1192"/>
                <a:gd name="T6" fmla="*/ 12233275 w 8196"/>
                <a:gd name="T7" fmla="*/ 1057275 h 1192"/>
                <a:gd name="T8" fmla="*/ 11941175 w 8196"/>
                <a:gd name="T9" fmla="*/ 1114425 h 1192"/>
                <a:gd name="T10" fmla="*/ 11623675 w 8196"/>
                <a:gd name="T11" fmla="*/ 1158875 h 1192"/>
                <a:gd name="T12" fmla="*/ 11280775 w 8196"/>
                <a:gd name="T13" fmla="*/ 1190625 h 1192"/>
                <a:gd name="T14" fmla="*/ 10909300 w 8196"/>
                <a:gd name="T15" fmla="*/ 1209675 h 1192"/>
                <a:gd name="T16" fmla="*/ 10506075 w 8196"/>
                <a:gd name="T17" fmla="*/ 1206500 h 1192"/>
                <a:gd name="T18" fmla="*/ 10067925 w 8196"/>
                <a:gd name="T19" fmla="*/ 1190625 h 1192"/>
                <a:gd name="T20" fmla="*/ 9591675 w 8196"/>
                <a:gd name="T21" fmla="*/ 1152525 h 1192"/>
                <a:gd name="T22" fmla="*/ 9074150 w 8196"/>
                <a:gd name="T23" fmla="*/ 1095375 h 1192"/>
                <a:gd name="T24" fmla="*/ 8515350 w 8196"/>
                <a:gd name="T25" fmla="*/ 1019175 h 1192"/>
                <a:gd name="T26" fmla="*/ 7908925 w 8196"/>
                <a:gd name="T27" fmla="*/ 917575 h 1192"/>
                <a:gd name="T28" fmla="*/ 7251700 w 8196"/>
                <a:gd name="T29" fmla="*/ 793750 h 1192"/>
                <a:gd name="T30" fmla="*/ 6543675 w 8196"/>
                <a:gd name="T31" fmla="*/ 644525 h 1192"/>
                <a:gd name="T32" fmla="*/ 5778500 w 8196"/>
                <a:gd name="T33" fmla="*/ 469900 h 1192"/>
                <a:gd name="T34" fmla="*/ 5391150 w 8196"/>
                <a:gd name="T35" fmla="*/ 381000 h 1192"/>
                <a:gd name="T36" fmla="*/ 4657725 w 8196"/>
                <a:gd name="T37" fmla="*/ 234950 h 1192"/>
                <a:gd name="T38" fmla="*/ 3987800 w 8196"/>
                <a:gd name="T39" fmla="*/ 130175 h 1192"/>
                <a:gd name="T40" fmla="*/ 3375025 w 8196"/>
                <a:gd name="T41" fmla="*/ 57150 h 1192"/>
                <a:gd name="T42" fmla="*/ 2819400 w 8196"/>
                <a:gd name="T43" fmla="*/ 15875 h 1192"/>
                <a:gd name="T44" fmla="*/ 2320925 w 8196"/>
                <a:gd name="T45" fmla="*/ 0 h 1192"/>
                <a:gd name="T46" fmla="*/ 1876425 w 8196"/>
                <a:gd name="T47" fmla="*/ 6350 h 1192"/>
                <a:gd name="T48" fmla="*/ 1482725 w 8196"/>
                <a:gd name="T49" fmla="*/ 31750 h 1192"/>
                <a:gd name="T50" fmla="*/ 1136650 w 8196"/>
                <a:gd name="T51" fmla="*/ 69850 h 1192"/>
                <a:gd name="T52" fmla="*/ 841375 w 8196"/>
                <a:gd name="T53" fmla="*/ 117475 h 1192"/>
                <a:gd name="T54" fmla="*/ 593725 w 8196"/>
                <a:gd name="T55" fmla="*/ 171450 h 1192"/>
                <a:gd name="T56" fmla="*/ 393700 w 8196"/>
                <a:gd name="T57" fmla="*/ 228600 h 1192"/>
                <a:gd name="T58" fmla="*/ 234950 w 8196"/>
                <a:gd name="T59" fmla="*/ 279400 h 1192"/>
                <a:gd name="T60" fmla="*/ 76200 w 8196"/>
                <a:gd name="T61" fmla="*/ 342900 h 1192"/>
                <a:gd name="T62" fmla="*/ 0 w 8196"/>
                <a:gd name="T63" fmla="*/ 381000 h 1192"/>
                <a:gd name="T64" fmla="*/ 13004800 w 8196"/>
                <a:gd name="T65" fmla="*/ 1892300 h 1192"/>
                <a:gd name="T66" fmla="*/ 13011150 w 8196"/>
                <a:gd name="T67" fmla="*/ 1882775 h 1192"/>
                <a:gd name="T68" fmla="*/ 13011150 w 8196"/>
                <a:gd name="T69" fmla="*/ 809625 h 1192"/>
                <a:gd name="T70" fmla="*/ 13004800 w 8196"/>
                <a:gd name="T71" fmla="*/ 8128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3"/>
          <p:cNvSpPr>
            <a:spLocks noGrp="1"/>
          </p:cNvSpPr>
          <p:nvPr>
            <p:ph type="dt" sz="half" idx="10"/>
          </p:nvPr>
        </p:nvSpPr>
        <p:spPr/>
        <p:txBody>
          <a:bodyPr/>
          <a:lstStyle>
            <a:lvl1pPr>
              <a:defRPr/>
            </a:lvl1pPr>
          </a:lstStyle>
          <a:p>
            <a:fld id="{4885A26F-CF02-5445-90BA-2EE015F9D929}" type="datetime1">
              <a:rPr lang="en-US"/>
              <a:pPr/>
              <a:t>8/30/18</a:t>
            </a:fld>
            <a:endParaRPr lang="en-US"/>
          </a:p>
        </p:txBody>
      </p:sp>
      <p:sp>
        <p:nvSpPr>
          <p:cNvPr id="12" name="Footer Placeholder 4"/>
          <p:cNvSpPr>
            <a:spLocks noGrp="1"/>
          </p:cNvSpPr>
          <p:nvPr>
            <p:ph type="ftr" sz="quarter" idx="11"/>
          </p:nvPr>
        </p:nvSpPr>
        <p:spPr/>
        <p:txBody>
          <a:bodyPr/>
          <a:lstStyle>
            <a:lvl1pPr>
              <a:defRPr/>
            </a:lvl1pPr>
          </a:lstStyle>
          <a:p>
            <a:endParaRPr lang="en-US"/>
          </a:p>
        </p:txBody>
      </p:sp>
      <p:sp>
        <p:nvSpPr>
          <p:cNvPr id="13" name="Slide Number Placeholder 5"/>
          <p:cNvSpPr>
            <a:spLocks noGrp="1"/>
          </p:cNvSpPr>
          <p:nvPr>
            <p:ph type="sldNum" sz="quarter" idx="12"/>
          </p:nvPr>
        </p:nvSpPr>
        <p:spPr/>
        <p:txBody>
          <a:bodyPr/>
          <a:lstStyle>
            <a:lvl1pPr>
              <a:defRPr/>
            </a:lvl1pPr>
          </a:lstStyle>
          <a:p>
            <a:fld id="{FA0454ED-7C41-2248-9E37-D2B60C11F722}" type="slidenum">
              <a:rPr lang="uk-UA"/>
              <a:pPr/>
              <a:t>‹#›</a:t>
            </a:fld>
            <a:endParaRPr lang="uk-UA"/>
          </a:p>
        </p:txBody>
      </p:sp>
    </p:spTree>
    <p:extLst>
      <p:ext uri="{BB962C8B-B14F-4D97-AF65-F5344CB8AC3E}">
        <p14:creationId xmlns:p14="http://schemas.microsoft.com/office/powerpoint/2010/main" val="35600056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a:endParaRPr lang="en-US">
              <a:solidFill>
                <a:srgbClr val="FFFFFF"/>
              </a:solidFill>
              <a:latin typeface="Candara" charset="0"/>
              <a:ea typeface="ＭＳ Ｐゴシック" charset="0"/>
              <a:cs typeface="ＭＳ Ｐゴシック" charset="0"/>
            </a:endParaRPr>
          </a:p>
        </p:txBody>
      </p:sp>
      <p:grpSp>
        <p:nvGrpSpPr>
          <p:cNvPr id="1027" name="Group 15"/>
          <p:cNvGrpSpPr>
            <a:grpSpLocks noChangeAspect="1"/>
          </p:cNvGrpSpPr>
          <p:nvPr/>
        </p:nvGrpSpPr>
        <p:grpSpPr bwMode="auto">
          <a:xfrm>
            <a:off x="211138" y="1679575"/>
            <a:ext cx="8723312" cy="1330325"/>
            <a:chOff x="-3905251" y="4294188"/>
            <a:chExt cx="13027839" cy="1892300"/>
          </a:xfrm>
        </p:grpSpPr>
        <p:sp>
          <p:nvSpPr>
            <p:cNvPr id="1033" name="Freeform 14"/>
            <p:cNvSpPr>
              <a:spLocks/>
            </p:cNvSpPr>
            <p:nvPr/>
          </p:nvSpPr>
          <p:spPr bwMode="hidden">
            <a:xfrm>
              <a:off x="4810125" y="4500563"/>
              <a:ext cx="4295775" cy="1016000"/>
            </a:xfrm>
            <a:custGeom>
              <a:avLst/>
              <a:gdLst>
                <a:gd name="T0" fmla="*/ 4286250 w 2706"/>
                <a:gd name="T1" fmla="*/ 0 h 640"/>
                <a:gd name="T2" fmla="*/ 4286250 w 2706"/>
                <a:gd name="T3" fmla="*/ 0 h 640"/>
                <a:gd name="T4" fmla="*/ 4105275 w 2706"/>
                <a:gd name="T5" fmla="*/ 28575 h 640"/>
                <a:gd name="T6" fmla="*/ 3921125 w 2706"/>
                <a:gd name="T7" fmla="*/ 60325 h 640"/>
                <a:gd name="T8" fmla="*/ 3733800 w 2706"/>
                <a:gd name="T9" fmla="*/ 95250 h 640"/>
                <a:gd name="T10" fmla="*/ 3540125 w 2706"/>
                <a:gd name="T11" fmla="*/ 130175 h 640"/>
                <a:gd name="T12" fmla="*/ 3343275 w 2706"/>
                <a:gd name="T13" fmla="*/ 171450 h 640"/>
                <a:gd name="T14" fmla="*/ 3140075 w 2706"/>
                <a:gd name="T15" fmla="*/ 212725 h 640"/>
                <a:gd name="T16" fmla="*/ 2933700 w 2706"/>
                <a:gd name="T17" fmla="*/ 260350 h 640"/>
                <a:gd name="T18" fmla="*/ 2720975 w 2706"/>
                <a:gd name="T19" fmla="*/ 307975 h 640"/>
                <a:gd name="T20" fmla="*/ 2720975 w 2706"/>
                <a:gd name="T21" fmla="*/ 307975 h 640"/>
                <a:gd name="T22" fmla="*/ 2336800 w 2706"/>
                <a:gd name="T23" fmla="*/ 400050 h 640"/>
                <a:gd name="T24" fmla="*/ 1962150 w 2706"/>
                <a:gd name="T25" fmla="*/ 482600 h 640"/>
                <a:gd name="T26" fmla="*/ 1603375 w 2706"/>
                <a:gd name="T27" fmla="*/ 558800 h 640"/>
                <a:gd name="T28" fmla="*/ 1257300 w 2706"/>
                <a:gd name="T29" fmla="*/ 631825 h 640"/>
                <a:gd name="T30" fmla="*/ 927100 w 2706"/>
                <a:gd name="T31" fmla="*/ 695325 h 640"/>
                <a:gd name="T32" fmla="*/ 606425 w 2706"/>
                <a:gd name="T33" fmla="*/ 752475 h 640"/>
                <a:gd name="T34" fmla="*/ 298450 w 2706"/>
                <a:gd name="T35" fmla="*/ 806450 h 640"/>
                <a:gd name="T36" fmla="*/ 0 w 2706"/>
                <a:gd name="T37" fmla="*/ 854075 h 640"/>
                <a:gd name="T38" fmla="*/ 0 w 2706"/>
                <a:gd name="T39" fmla="*/ 854075 h 640"/>
                <a:gd name="T40" fmla="*/ 206375 w 2706"/>
                <a:gd name="T41" fmla="*/ 882650 h 640"/>
                <a:gd name="T42" fmla="*/ 403225 w 2706"/>
                <a:gd name="T43" fmla="*/ 908050 h 640"/>
                <a:gd name="T44" fmla="*/ 593725 w 2706"/>
                <a:gd name="T45" fmla="*/ 930275 h 640"/>
                <a:gd name="T46" fmla="*/ 781050 w 2706"/>
                <a:gd name="T47" fmla="*/ 949325 h 640"/>
                <a:gd name="T48" fmla="*/ 962025 w 2706"/>
                <a:gd name="T49" fmla="*/ 968375 h 640"/>
                <a:gd name="T50" fmla="*/ 1136650 w 2706"/>
                <a:gd name="T51" fmla="*/ 981075 h 640"/>
                <a:gd name="T52" fmla="*/ 1304925 w 2706"/>
                <a:gd name="T53" fmla="*/ 993775 h 640"/>
                <a:gd name="T54" fmla="*/ 1470025 w 2706"/>
                <a:gd name="T55" fmla="*/ 1003300 h 640"/>
                <a:gd name="T56" fmla="*/ 1631950 w 2706"/>
                <a:gd name="T57" fmla="*/ 1009650 h 640"/>
                <a:gd name="T58" fmla="*/ 1787525 w 2706"/>
                <a:gd name="T59" fmla="*/ 1012825 h 640"/>
                <a:gd name="T60" fmla="*/ 1936750 w 2706"/>
                <a:gd name="T61" fmla="*/ 1016000 h 640"/>
                <a:gd name="T62" fmla="*/ 2082800 w 2706"/>
                <a:gd name="T63" fmla="*/ 1016000 h 640"/>
                <a:gd name="T64" fmla="*/ 2225675 w 2706"/>
                <a:gd name="T65" fmla="*/ 1012825 h 640"/>
                <a:gd name="T66" fmla="*/ 2365375 w 2706"/>
                <a:gd name="T67" fmla="*/ 1009650 h 640"/>
                <a:gd name="T68" fmla="*/ 2498725 w 2706"/>
                <a:gd name="T69" fmla="*/ 1003300 h 640"/>
                <a:gd name="T70" fmla="*/ 2628900 w 2706"/>
                <a:gd name="T71" fmla="*/ 993775 h 640"/>
                <a:gd name="T72" fmla="*/ 2752725 w 2706"/>
                <a:gd name="T73" fmla="*/ 984250 h 640"/>
                <a:gd name="T74" fmla="*/ 2876550 w 2706"/>
                <a:gd name="T75" fmla="*/ 971550 h 640"/>
                <a:gd name="T76" fmla="*/ 2994025 w 2706"/>
                <a:gd name="T77" fmla="*/ 955675 h 640"/>
                <a:gd name="T78" fmla="*/ 3111500 w 2706"/>
                <a:gd name="T79" fmla="*/ 939800 h 640"/>
                <a:gd name="T80" fmla="*/ 3222625 w 2706"/>
                <a:gd name="T81" fmla="*/ 920750 h 640"/>
                <a:gd name="T82" fmla="*/ 3333750 w 2706"/>
                <a:gd name="T83" fmla="*/ 901700 h 640"/>
                <a:gd name="T84" fmla="*/ 3438525 w 2706"/>
                <a:gd name="T85" fmla="*/ 879475 h 640"/>
                <a:gd name="T86" fmla="*/ 3543300 w 2706"/>
                <a:gd name="T87" fmla="*/ 857250 h 640"/>
                <a:gd name="T88" fmla="*/ 3644900 w 2706"/>
                <a:gd name="T89" fmla="*/ 831850 h 640"/>
                <a:gd name="T90" fmla="*/ 3743325 w 2706"/>
                <a:gd name="T91" fmla="*/ 806450 h 640"/>
                <a:gd name="T92" fmla="*/ 3838575 w 2706"/>
                <a:gd name="T93" fmla="*/ 777875 h 640"/>
                <a:gd name="T94" fmla="*/ 3933825 w 2706"/>
                <a:gd name="T95" fmla="*/ 749300 h 640"/>
                <a:gd name="T96" fmla="*/ 4114800 w 2706"/>
                <a:gd name="T97" fmla="*/ 685800 h 640"/>
                <a:gd name="T98" fmla="*/ 4289425 w 2706"/>
                <a:gd name="T99" fmla="*/ 619125 h 640"/>
                <a:gd name="T100" fmla="*/ 4289425 w 2706"/>
                <a:gd name="T101" fmla="*/ 619125 h 640"/>
                <a:gd name="T102" fmla="*/ 4295775 w 2706"/>
                <a:gd name="T103" fmla="*/ 615950 h 640"/>
                <a:gd name="T104" fmla="*/ 4295775 w 2706"/>
                <a:gd name="T105" fmla="*/ 615950 h 640"/>
                <a:gd name="T106" fmla="*/ 4295775 w 2706"/>
                <a:gd name="T107" fmla="*/ 0 h 640"/>
                <a:gd name="T108" fmla="*/ 4295775 w 2706"/>
                <a:gd name="T109" fmla="*/ 0 h 640"/>
                <a:gd name="T110" fmla="*/ 4286250 w 2706"/>
                <a:gd name="T111" fmla="*/ 0 h 640"/>
                <a:gd name="T112" fmla="*/ 428625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4" name="Freeform 18"/>
            <p:cNvSpPr>
              <a:spLocks/>
            </p:cNvSpPr>
            <p:nvPr/>
          </p:nvSpPr>
          <p:spPr bwMode="hidden">
            <a:xfrm>
              <a:off x="-309563" y="4318000"/>
              <a:ext cx="8280401" cy="1209675"/>
            </a:xfrm>
            <a:custGeom>
              <a:avLst/>
              <a:gdLst>
                <a:gd name="T0" fmla="*/ 8280401 w 5216"/>
                <a:gd name="T1" fmla="*/ 1133475 h 762"/>
                <a:gd name="T2" fmla="*/ 7912101 w 5216"/>
                <a:gd name="T3" fmla="*/ 1089025 h 762"/>
                <a:gd name="T4" fmla="*/ 7108826 w 5216"/>
                <a:gd name="T5" fmla="*/ 968375 h 762"/>
                <a:gd name="T6" fmla="*/ 6213476 w 5216"/>
                <a:gd name="T7" fmla="*/ 806450 h 762"/>
                <a:gd name="T8" fmla="*/ 5216526 w 5216"/>
                <a:gd name="T9" fmla="*/ 593725 h 762"/>
                <a:gd name="T10" fmla="*/ 4676776 w 5216"/>
                <a:gd name="T11" fmla="*/ 469900 h 762"/>
                <a:gd name="T12" fmla="*/ 4257676 w 5216"/>
                <a:gd name="T13" fmla="*/ 374650 h 762"/>
                <a:gd name="T14" fmla="*/ 3857625 w 5216"/>
                <a:gd name="T15" fmla="*/ 292100 h 762"/>
                <a:gd name="T16" fmla="*/ 3476625 w 5216"/>
                <a:gd name="T17" fmla="*/ 222250 h 762"/>
                <a:gd name="T18" fmla="*/ 3111500 w 5216"/>
                <a:gd name="T19" fmla="*/ 161925 h 762"/>
                <a:gd name="T20" fmla="*/ 2762250 w 5216"/>
                <a:gd name="T21" fmla="*/ 114300 h 762"/>
                <a:gd name="T22" fmla="*/ 2117725 w 5216"/>
                <a:gd name="T23" fmla="*/ 44450 h 762"/>
                <a:gd name="T24" fmla="*/ 1539875 w 5216"/>
                <a:gd name="T25" fmla="*/ 6350 h 762"/>
                <a:gd name="T26" fmla="*/ 1022350 w 5216"/>
                <a:gd name="T27" fmla="*/ 0 h 762"/>
                <a:gd name="T28" fmla="*/ 568325 w 5216"/>
                <a:gd name="T29" fmla="*/ 15875 h 762"/>
                <a:gd name="T30" fmla="*/ 174625 w 5216"/>
                <a:gd name="T31" fmla="*/ 50800 h 762"/>
                <a:gd name="T32" fmla="*/ 0 w 5216"/>
                <a:gd name="T33" fmla="*/ 76200 h 762"/>
                <a:gd name="T34" fmla="*/ 498475 w 5216"/>
                <a:gd name="T35" fmla="*/ 136525 h 762"/>
                <a:gd name="T36" fmla="*/ 1035050 w 5216"/>
                <a:gd name="T37" fmla="*/ 222250 h 762"/>
                <a:gd name="T38" fmla="*/ 1609725 w 5216"/>
                <a:gd name="T39" fmla="*/ 333375 h 762"/>
                <a:gd name="T40" fmla="*/ 2225675 w 5216"/>
                <a:gd name="T41" fmla="*/ 469900 h 762"/>
                <a:gd name="T42" fmla="*/ 2787650 w 5216"/>
                <a:gd name="T43" fmla="*/ 600075 h 762"/>
                <a:gd name="T44" fmla="*/ 3822700 w 5216"/>
                <a:gd name="T45" fmla="*/ 819150 h 762"/>
                <a:gd name="T46" fmla="*/ 4298951 w 5216"/>
                <a:gd name="T47" fmla="*/ 908050 h 762"/>
                <a:gd name="T48" fmla="*/ 4749801 w 5216"/>
                <a:gd name="T49" fmla="*/ 984250 h 762"/>
                <a:gd name="T50" fmla="*/ 5175251 w 5216"/>
                <a:gd name="T51" fmla="*/ 1050925 h 762"/>
                <a:gd name="T52" fmla="*/ 5575301 w 5216"/>
                <a:gd name="T53" fmla="*/ 1101725 h 762"/>
                <a:gd name="T54" fmla="*/ 5953126 w 5216"/>
                <a:gd name="T55" fmla="*/ 1146175 h 762"/>
                <a:gd name="T56" fmla="*/ 6308726 w 5216"/>
                <a:gd name="T57" fmla="*/ 1174750 h 762"/>
                <a:gd name="T58" fmla="*/ 6642101 w 5216"/>
                <a:gd name="T59" fmla="*/ 1196975 h 762"/>
                <a:gd name="T60" fmla="*/ 6959601 w 5216"/>
                <a:gd name="T61" fmla="*/ 1209675 h 762"/>
                <a:gd name="T62" fmla="*/ 7254876 w 5216"/>
                <a:gd name="T63" fmla="*/ 1209675 h 762"/>
                <a:gd name="T64" fmla="*/ 7534276 w 5216"/>
                <a:gd name="T65" fmla="*/ 1203325 h 762"/>
                <a:gd name="T66" fmla="*/ 7797801 w 5216"/>
                <a:gd name="T67" fmla="*/ 1187450 h 762"/>
                <a:gd name="T68" fmla="*/ 8045451 w 5216"/>
                <a:gd name="T69" fmla="*/ 1162050 h 762"/>
                <a:gd name="T70" fmla="*/ 8280401 w 5216"/>
                <a:gd name="T71" fmla="*/ 1133475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5" name="Freeform 22"/>
            <p:cNvSpPr>
              <a:spLocks/>
            </p:cNvSpPr>
            <p:nvPr/>
          </p:nvSpPr>
          <p:spPr bwMode="hidden">
            <a:xfrm>
              <a:off x="3175" y="4335463"/>
              <a:ext cx="8166100" cy="1101725"/>
            </a:xfrm>
            <a:custGeom>
              <a:avLst/>
              <a:gdLst>
                <a:gd name="T0" fmla="*/ 0 w 5144"/>
                <a:gd name="T1" fmla="*/ 111125 h 694"/>
                <a:gd name="T2" fmla="*/ 0 w 5144"/>
                <a:gd name="T3" fmla="*/ 111125 h 694"/>
                <a:gd name="T4" fmla="*/ 28575 w 5144"/>
                <a:gd name="T5" fmla="*/ 104775 h 694"/>
                <a:gd name="T6" fmla="*/ 114300 w 5144"/>
                <a:gd name="T7" fmla="*/ 88900 h 694"/>
                <a:gd name="T8" fmla="*/ 260350 w 5144"/>
                <a:gd name="T9" fmla="*/ 66675 h 694"/>
                <a:gd name="T10" fmla="*/ 355600 w 5144"/>
                <a:gd name="T11" fmla="*/ 53975 h 694"/>
                <a:gd name="T12" fmla="*/ 466725 w 5144"/>
                <a:gd name="T13" fmla="*/ 41275 h 694"/>
                <a:gd name="T14" fmla="*/ 590550 w 5144"/>
                <a:gd name="T15" fmla="*/ 31750 h 694"/>
                <a:gd name="T16" fmla="*/ 733425 w 5144"/>
                <a:gd name="T17" fmla="*/ 22225 h 694"/>
                <a:gd name="T18" fmla="*/ 889000 w 5144"/>
                <a:gd name="T19" fmla="*/ 12700 h 694"/>
                <a:gd name="T20" fmla="*/ 1063625 w 5144"/>
                <a:gd name="T21" fmla="*/ 6350 h 694"/>
                <a:gd name="T22" fmla="*/ 1254125 w 5144"/>
                <a:gd name="T23" fmla="*/ 3175 h 694"/>
                <a:gd name="T24" fmla="*/ 1460500 w 5144"/>
                <a:gd name="T25" fmla="*/ 0 h 694"/>
                <a:gd name="T26" fmla="*/ 1682750 w 5144"/>
                <a:gd name="T27" fmla="*/ 3175 h 694"/>
                <a:gd name="T28" fmla="*/ 1920875 w 5144"/>
                <a:gd name="T29" fmla="*/ 9525 h 694"/>
                <a:gd name="T30" fmla="*/ 2178050 w 5144"/>
                <a:gd name="T31" fmla="*/ 22225 h 694"/>
                <a:gd name="T32" fmla="*/ 2451100 w 5144"/>
                <a:gd name="T33" fmla="*/ 38100 h 694"/>
                <a:gd name="T34" fmla="*/ 2740025 w 5144"/>
                <a:gd name="T35" fmla="*/ 63500 h 694"/>
                <a:gd name="T36" fmla="*/ 3048000 w 5144"/>
                <a:gd name="T37" fmla="*/ 92075 h 694"/>
                <a:gd name="T38" fmla="*/ 3375025 w 5144"/>
                <a:gd name="T39" fmla="*/ 127000 h 694"/>
                <a:gd name="T40" fmla="*/ 3717925 w 5144"/>
                <a:gd name="T41" fmla="*/ 168275 h 694"/>
                <a:gd name="T42" fmla="*/ 4079875 w 5144"/>
                <a:gd name="T43" fmla="*/ 219075 h 694"/>
                <a:gd name="T44" fmla="*/ 4457700 w 5144"/>
                <a:gd name="T45" fmla="*/ 276225 h 694"/>
                <a:gd name="T46" fmla="*/ 4854575 w 5144"/>
                <a:gd name="T47" fmla="*/ 342900 h 694"/>
                <a:gd name="T48" fmla="*/ 5270500 w 5144"/>
                <a:gd name="T49" fmla="*/ 422275 h 694"/>
                <a:gd name="T50" fmla="*/ 5705475 w 5144"/>
                <a:gd name="T51" fmla="*/ 508000 h 694"/>
                <a:gd name="T52" fmla="*/ 6159500 w 5144"/>
                <a:gd name="T53" fmla="*/ 603250 h 694"/>
                <a:gd name="T54" fmla="*/ 6632575 w 5144"/>
                <a:gd name="T55" fmla="*/ 711200 h 694"/>
                <a:gd name="T56" fmla="*/ 7124700 w 5144"/>
                <a:gd name="T57" fmla="*/ 828675 h 694"/>
                <a:gd name="T58" fmla="*/ 7635875 w 5144"/>
                <a:gd name="T59" fmla="*/ 958850 h 694"/>
                <a:gd name="T60" fmla="*/ 8166100 w 5144"/>
                <a:gd name="T61" fmla="*/ 1101725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36" name="Freeform 26"/>
            <p:cNvSpPr>
              <a:spLocks/>
            </p:cNvSpPr>
            <p:nvPr/>
          </p:nvSpPr>
          <p:spPr bwMode="hidden">
            <a:xfrm>
              <a:off x="4156075" y="4316413"/>
              <a:ext cx="4940300" cy="927100"/>
            </a:xfrm>
            <a:custGeom>
              <a:avLst/>
              <a:gdLst>
                <a:gd name="T0" fmla="*/ 0 w 3112"/>
                <a:gd name="T1" fmla="*/ 927100 h 584"/>
                <a:gd name="T2" fmla="*/ 0 w 3112"/>
                <a:gd name="T3" fmla="*/ 927100 h 584"/>
                <a:gd name="T4" fmla="*/ 142875 w 3112"/>
                <a:gd name="T5" fmla="*/ 889000 h 584"/>
                <a:gd name="T6" fmla="*/ 533400 w 3112"/>
                <a:gd name="T7" fmla="*/ 790575 h 584"/>
                <a:gd name="T8" fmla="*/ 803275 w 3112"/>
                <a:gd name="T9" fmla="*/ 723900 h 584"/>
                <a:gd name="T10" fmla="*/ 1114425 w 3112"/>
                <a:gd name="T11" fmla="*/ 650875 h 584"/>
                <a:gd name="T12" fmla="*/ 1460500 w 3112"/>
                <a:gd name="T13" fmla="*/ 571500 h 584"/>
                <a:gd name="T14" fmla="*/ 1831975 w 3112"/>
                <a:gd name="T15" fmla="*/ 485775 h 584"/>
                <a:gd name="T16" fmla="*/ 2225675 w 3112"/>
                <a:gd name="T17" fmla="*/ 403225 h 584"/>
                <a:gd name="T18" fmla="*/ 2628900 w 3112"/>
                <a:gd name="T19" fmla="*/ 320675 h 584"/>
                <a:gd name="T20" fmla="*/ 3041650 w 3112"/>
                <a:gd name="T21" fmla="*/ 244475 h 584"/>
                <a:gd name="T22" fmla="*/ 3451225 w 3112"/>
                <a:gd name="T23" fmla="*/ 171450 h 584"/>
                <a:gd name="T24" fmla="*/ 3654425 w 3112"/>
                <a:gd name="T25" fmla="*/ 139700 h 584"/>
                <a:gd name="T26" fmla="*/ 3851275 w 3112"/>
                <a:gd name="T27" fmla="*/ 107950 h 584"/>
                <a:gd name="T28" fmla="*/ 4048125 w 3112"/>
                <a:gd name="T29" fmla="*/ 82550 h 584"/>
                <a:gd name="T30" fmla="*/ 4238625 w 3112"/>
                <a:gd name="T31" fmla="*/ 57150 h 584"/>
                <a:gd name="T32" fmla="*/ 4425950 w 3112"/>
                <a:gd name="T33" fmla="*/ 38100 h 584"/>
                <a:gd name="T34" fmla="*/ 4603750 w 3112"/>
                <a:gd name="T35" fmla="*/ 22225 h 584"/>
                <a:gd name="T36" fmla="*/ 4775200 w 3112"/>
                <a:gd name="T37" fmla="*/ 9525 h 584"/>
                <a:gd name="T38" fmla="*/ 4940300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useBgFill="1">
          <p:nvSpPr>
            <p:cNvPr id="1037" name="Freeform 10"/>
            <p:cNvSpPr>
              <a:spLocks/>
            </p:cNvSpPr>
            <p:nvPr/>
          </p:nvSpPr>
          <p:spPr bwMode="hidden">
            <a:xfrm>
              <a:off x="-3905251" y="4294188"/>
              <a:ext cx="13027839" cy="1892300"/>
            </a:xfrm>
            <a:custGeom>
              <a:avLst/>
              <a:gdLst>
                <a:gd name="T0" fmla="*/ 13021481 w 8196"/>
                <a:gd name="T1" fmla="*/ 812800 h 1192"/>
                <a:gd name="T2" fmla="*/ 12779871 w 8196"/>
                <a:gd name="T3" fmla="*/ 904875 h 1192"/>
                <a:gd name="T4" fmla="*/ 12522366 w 8196"/>
                <a:gd name="T5" fmla="*/ 984250 h 1192"/>
                <a:gd name="T6" fmla="*/ 12248966 w 8196"/>
                <a:gd name="T7" fmla="*/ 1057275 h 1192"/>
                <a:gd name="T8" fmla="*/ 11956492 w 8196"/>
                <a:gd name="T9" fmla="*/ 1114425 h 1192"/>
                <a:gd name="T10" fmla="*/ 11638584 w 8196"/>
                <a:gd name="T11" fmla="*/ 1158875 h 1192"/>
                <a:gd name="T12" fmla="*/ 11295245 w 8196"/>
                <a:gd name="T13" fmla="*/ 1190625 h 1192"/>
                <a:gd name="T14" fmla="*/ 10923293 w 8196"/>
                <a:gd name="T15" fmla="*/ 1209675 h 1192"/>
                <a:gd name="T16" fmla="*/ 10519551 w 8196"/>
                <a:gd name="T17" fmla="*/ 1206500 h 1192"/>
                <a:gd name="T18" fmla="*/ 10080839 w 8196"/>
                <a:gd name="T19" fmla="*/ 1190625 h 1192"/>
                <a:gd name="T20" fmla="*/ 9603978 w 8196"/>
                <a:gd name="T21" fmla="*/ 1152525 h 1192"/>
                <a:gd name="T22" fmla="*/ 9085789 w 8196"/>
                <a:gd name="T23" fmla="*/ 1095375 h 1192"/>
                <a:gd name="T24" fmla="*/ 8526272 w 8196"/>
                <a:gd name="T25" fmla="*/ 1019175 h 1192"/>
                <a:gd name="T26" fmla="*/ 7919070 w 8196"/>
                <a:gd name="T27" fmla="*/ 917575 h 1192"/>
                <a:gd name="T28" fmla="*/ 7261002 w 8196"/>
                <a:gd name="T29" fmla="*/ 793750 h 1192"/>
                <a:gd name="T30" fmla="*/ 6552068 w 8196"/>
                <a:gd name="T31" fmla="*/ 644525 h 1192"/>
                <a:gd name="T32" fmla="*/ 5785912 w 8196"/>
                <a:gd name="T33" fmla="*/ 469900 h 1192"/>
                <a:gd name="T34" fmla="*/ 5398065 w 8196"/>
                <a:gd name="T35" fmla="*/ 381000 h 1192"/>
                <a:gd name="T36" fmla="*/ 4663699 w 8196"/>
                <a:gd name="T37" fmla="*/ 234950 h 1192"/>
                <a:gd name="T38" fmla="*/ 3992915 w 8196"/>
                <a:gd name="T39" fmla="*/ 130175 h 1192"/>
                <a:gd name="T40" fmla="*/ 3379354 w 8196"/>
                <a:gd name="T41" fmla="*/ 57150 h 1192"/>
                <a:gd name="T42" fmla="*/ 2823016 w 8196"/>
                <a:gd name="T43" fmla="*/ 15875 h 1192"/>
                <a:gd name="T44" fmla="*/ 2323902 w 8196"/>
                <a:gd name="T45" fmla="*/ 0 h 1192"/>
                <a:gd name="T46" fmla="*/ 1878832 w 8196"/>
                <a:gd name="T47" fmla="*/ 6350 h 1192"/>
                <a:gd name="T48" fmla="*/ 1484627 w 8196"/>
                <a:gd name="T49" fmla="*/ 31750 h 1192"/>
                <a:gd name="T50" fmla="*/ 1138108 w 8196"/>
                <a:gd name="T51" fmla="*/ 69850 h 1192"/>
                <a:gd name="T52" fmla="*/ 842454 w 8196"/>
                <a:gd name="T53" fmla="*/ 117475 h 1192"/>
                <a:gd name="T54" fmla="*/ 594487 w 8196"/>
                <a:gd name="T55" fmla="*/ 171450 h 1192"/>
                <a:gd name="T56" fmla="*/ 394205 w 8196"/>
                <a:gd name="T57" fmla="*/ 228600 h 1192"/>
                <a:gd name="T58" fmla="*/ 235251 w 8196"/>
                <a:gd name="T59" fmla="*/ 279400 h 1192"/>
                <a:gd name="T60" fmla="*/ 76298 w 8196"/>
                <a:gd name="T61" fmla="*/ 342900 h 1192"/>
                <a:gd name="T62" fmla="*/ 0 w 8196"/>
                <a:gd name="T63" fmla="*/ 381000 h 1192"/>
                <a:gd name="T64" fmla="*/ 13021481 w 8196"/>
                <a:gd name="T65" fmla="*/ 1892300 h 1192"/>
                <a:gd name="T66" fmla="*/ 13027839 w 8196"/>
                <a:gd name="T67" fmla="*/ 1882775 h 1192"/>
                <a:gd name="T68" fmla="*/ 13027839 w 8196"/>
                <a:gd name="T69" fmla="*/ 809625 h 1192"/>
                <a:gd name="T70" fmla="*/ 13021481 w 8196"/>
                <a:gd name="T71" fmla="*/ 8128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1028" name="Title Placeholder 1"/>
          <p:cNvSpPr>
            <a:spLocks noGrp="1"/>
          </p:cNvSpPr>
          <p:nvPr>
            <p:ph type="title"/>
          </p:nvPr>
        </p:nvSpPr>
        <p:spPr bwMode="auto">
          <a:xfrm>
            <a:off x="457200" y="338138"/>
            <a:ext cx="8229600" cy="1252537"/>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Date Placeholder 3"/>
          <p:cNvSpPr>
            <a:spLocks noGrp="1"/>
          </p:cNvSpPr>
          <p:nvPr>
            <p:ph type="dt" sz="half" idx="2"/>
          </p:nvPr>
        </p:nvSpPr>
        <p:spPr bwMode="auto">
          <a:xfrm>
            <a:off x="5164138" y="6249988"/>
            <a:ext cx="3786187" cy="36512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a:defRPr sz="1000">
                <a:solidFill>
                  <a:schemeClr val="tx2"/>
                </a:solidFill>
              </a:defRPr>
            </a:lvl1pPr>
          </a:lstStyle>
          <a:p>
            <a:fld id="{9E89873B-C897-C847-A698-74E4B8994A4A}" type="datetime1">
              <a:rPr lang="en-US"/>
              <a:pPr/>
              <a:t>8/30/18</a:t>
            </a:fld>
            <a:endParaRPr lang="en-US"/>
          </a:p>
        </p:txBody>
      </p:sp>
      <p:sp>
        <p:nvSpPr>
          <p:cNvPr id="1030" name="Footer Placeholder 4"/>
          <p:cNvSpPr>
            <a:spLocks noGrp="1"/>
          </p:cNvSpPr>
          <p:nvPr>
            <p:ph type="ftr" sz="quarter" idx="3"/>
          </p:nvPr>
        </p:nvSpPr>
        <p:spPr bwMode="auto">
          <a:xfrm>
            <a:off x="193675" y="6249988"/>
            <a:ext cx="3786188" cy="36512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a:defRPr sz="1000">
                <a:solidFill>
                  <a:schemeClr val="tx2"/>
                </a:solidFill>
              </a:defRPr>
            </a:lvl1pPr>
          </a:lstStyle>
          <a:p>
            <a:endParaRPr lang="en-US"/>
          </a:p>
        </p:txBody>
      </p:sp>
      <p:sp>
        <p:nvSpPr>
          <p:cNvPr id="1031" name="Slide Number Placeholder 5"/>
          <p:cNvSpPr>
            <a:spLocks noGrp="1"/>
          </p:cNvSpPr>
          <p:nvPr>
            <p:ph type="sldNum" sz="quarter" idx="4"/>
          </p:nvPr>
        </p:nvSpPr>
        <p:spPr bwMode="auto">
          <a:xfrm>
            <a:off x="3990975" y="6249988"/>
            <a:ext cx="1162050" cy="36512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a:defRPr sz="1000">
                <a:solidFill>
                  <a:schemeClr val="tx2"/>
                </a:solidFill>
              </a:defRPr>
            </a:lvl1pPr>
          </a:lstStyle>
          <a:p>
            <a:fld id="{6DE44D68-72A1-7A48-A5BC-677CA774A908}" type="slidenum">
              <a:rPr lang="uk-UA"/>
              <a:pPr/>
              <a:t>‹#›</a:t>
            </a:fld>
            <a:endParaRPr lang="uk-UA"/>
          </a:p>
        </p:txBody>
      </p:sp>
      <p:sp>
        <p:nvSpPr>
          <p:cNvPr id="1032" name="Text Placeholder 2"/>
          <p:cNvSpPr>
            <a:spLocks noGrp="1"/>
          </p:cNvSpPr>
          <p:nvPr>
            <p:ph type="body" idx="1"/>
          </p:nvPr>
        </p:nvSpPr>
        <p:spPr bwMode="auto">
          <a:xfrm>
            <a:off x="871538" y="2674938"/>
            <a:ext cx="7408862" cy="345122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4130" r:id="rId1"/>
    <p:sldLayoutId id="2147484125" r:id="rId2"/>
    <p:sldLayoutId id="2147484131" r:id="rId3"/>
    <p:sldLayoutId id="2147484126" r:id="rId4"/>
    <p:sldLayoutId id="2147484127" r:id="rId5"/>
    <p:sldLayoutId id="2147484128" r:id="rId6"/>
    <p:sldLayoutId id="2147484132" r:id="rId7"/>
    <p:sldLayoutId id="2147484133" r:id="rId8"/>
    <p:sldLayoutId id="2147484134" r:id="rId9"/>
    <p:sldLayoutId id="2147484129" r:id="rId10"/>
    <p:sldLayoutId id="2147484135" r:id="rId11"/>
  </p:sldLayoutIdLst>
  <p:hf hdr="0" ftr="0" dt="0"/>
  <p:txStyles>
    <p:titleStyle>
      <a:lvl1pPr algn="ctr" rtl="0" eaLnBrk="0" fontAlgn="base" hangingPunct="0">
        <a:spcBef>
          <a:spcPct val="0"/>
        </a:spcBef>
        <a:spcAft>
          <a:spcPct val="0"/>
        </a:spcAft>
        <a:defRPr sz="4400" kern="1200">
          <a:solidFill>
            <a:srgbClr val="FFFFFF"/>
          </a:solidFill>
          <a:latin typeface="+mj-lt"/>
          <a:ea typeface="ＭＳ Ｐゴシック" charset="-128"/>
          <a:cs typeface="ＭＳ Ｐゴシック" charset="0"/>
        </a:defRPr>
      </a:lvl1pPr>
      <a:lvl2pPr algn="ctr" rtl="0" eaLnBrk="0" fontAlgn="base" hangingPunct="0">
        <a:spcBef>
          <a:spcPct val="0"/>
        </a:spcBef>
        <a:spcAft>
          <a:spcPct val="0"/>
        </a:spcAft>
        <a:defRPr sz="4400">
          <a:solidFill>
            <a:srgbClr val="FFFFFF"/>
          </a:solidFill>
          <a:latin typeface="Candara" charset="0"/>
          <a:ea typeface="ＭＳ Ｐゴシック" charset="-128"/>
          <a:cs typeface="ＭＳ Ｐゴシック" charset="0"/>
        </a:defRPr>
      </a:lvl2pPr>
      <a:lvl3pPr algn="ctr" rtl="0" eaLnBrk="0" fontAlgn="base" hangingPunct="0">
        <a:spcBef>
          <a:spcPct val="0"/>
        </a:spcBef>
        <a:spcAft>
          <a:spcPct val="0"/>
        </a:spcAft>
        <a:defRPr sz="4400">
          <a:solidFill>
            <a:srgbClr val="FFFFFF"/>
          </a:solidFill>
          <a:latin typeface="Candara" charset="0"/>
          <a:ea typeface="ＭＳ Ｐゴシック" charset="-128"/>
          <a:cs typeface="ＭＳ Ｐゴシック" charset="0"/>
        </a:defRPr>
      </a:lvl3pPr>
      <a:lvl4pPr algn="ctr" rtl="0" eaLnBrk="0" fontAlgn="base" hangingPunct="0">
        <a:spcBef>
          <a:spcPct val="0"/>
        </a:spcBef>
        <a:spcAft>
          <a:spcPct val="0"/>
        </a:spcAft>
        <a:defRPr sz="4400">
          <a:solidFill>
            <a:srgbClr val="FFFFFF"/>
          </a:solidFill>
          <a:latin typeface="Candara" charset="0"/>
          <a:ea typeface="ＭＳ Ｐゴシック" charset="-128"/>
          <a:cs typeface="ＭＳ Ｐゴシック" charset="0"/>
        </a:defRPr>
      </a:lvl4pPr>
      <a:lvl5pPr algn="ctr" rtl="0" eaLnBrk="0" fontAlgn="base" hangingPunct="0">
        <a:spcBef>
          <a:spcPct val="0"/>
        </a:spcBef>
        <a:spcAft>
          <a:spcPct val="0"/>
        </a:spcAft>
        <a:defRPr sz="4400">
          <a:solidFill>
            <a:srgbClr val="FFFFFF"/>
          </a:solidFill>
          <a:latin typeface="Candara" charset="0"/>
          <a:ea typeface="ＭＳ Ｐゴシック" charset="-128"/>
          <a:cs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charset="0"/>
        <a:buChar char=""/>
        <a:defRPr sz="2400" kern="1200">
          <a:solidFill>
            <a:schemeClr val="tx2"/>
          </a:solidFill>
          <a:latin typeface="+mn-lt"/>
          <a:ea typeface="ＭＳ Ｐゴシック" charset="-128"/>
          <a:cs typeface="ＭＳ Ｐゴシック" charset="0"/>
        </a:defRPr>
      </a:lvl1pPr>
      <a:lvl2pPr marL="576263" indent="-273050" algn="l" rtl="0" eaLnBrk="0" fontAlgn="base" hangingPunct="0">
        <a:spcBef>
          <a:spcPct val="20000"/>
        </a:spcBef>
        <a:spcAft>
          <a:spcPct val="0"/>
        </a:spcAft>
        <a:buClr>
          <a:schemeClr val="accent1"/>
        </a:buClr>
        <a:buSzPct val="100000"/>
        <a:buFont typeface="Symbol" charset="0"/>
        <a:buChar char=""/>
        <a:defRPr sz="2200" kern="1200">
          <a:solidFill>
            <a:schemeClr val="tx2"/>
          </a:solidFill>
          <a:latin typeface="+mn-lt"/>
          <a:ea typeface="ＭＳ Ｐゴシック" charset="-128"/>
          <a:cs typeface="+mn-cs"/>
        </a:defRPr>
      </a:lvl2pPr>
      <a:lvl3pPr marL="855663" indent="-228600" algn="l" rtl="0" eaLnBrk="0" fontAlgn="base" hangingPunct="0">
        <a:spcBef>
          <a:spcPct val="20000"/>
        </a:spcBef>
        <a:spcAft>
          <a:spcPct val="0"/>
        </a:spcAft>
        <a:buClr>
          <a:schemeClr val="accent1"/>
        </a:buClr>
        <a:buSzPct val="100000"/>
        <a:buFont typeface="Symbol" charset="0"/>
        <a:buChar char=""/>
        <a:defRPr sz="2000" kern="1200">
          <a:solidFill>
            <a:schemeClr val="tx2"/>
          </a:solidFill>
          <a:latin typeface="+mn-lt"/>
          <a:ea typeface="ＭＳ Ｐゴシック" charset="-128"/>
          <a:cs typeface="+mn-cs"/>
        </a:defRPr>
      </a:lvl3pPr>
      <a:lvl4pPr marL="1143000" indent="-228600" algn="l" rtl="0" eaLnBrk="0" fontAlgn="base" hangingPunct="0">
        <a:spcBef>
          <a:spcPct val="20000"/>
        </a:spcBef>
        <a:spcAft>
          <a:spcPct val="0"/>
        </a:spcAft>
        <a:buClr>
          <a:schemeClr val="accent1"/>
        </a:buClr>
        <a:buSzPct val="100000"/>
        <a:buFont typeface="Symbol" charset="0"/>
        <a:buChar char=""/>
        <a:defRPr kern="1200">
          <a:solidFill>
            <a:schemeClr val="tx2"/>
          </a:solidFill>
          <a:latin typeface="+mn-lt"/>
          <a:ea typeface="ＭＳ Ｐゴシック" charset="-128"/>
          <a:cs typeface="+mn-cs"/>
        </a:defRPr>
      </a:lvl4pPr>
      <a:lvl5pPr marL="1462088" indent="-228600" algn="l" rtl="0" eaLnBrk="0" fontAlgn="base" hangingPunct="0">
        <a:spcBef>
          <a:spcPct val="20000"/>
        </a:spcBef>
        <a:spcAft>
          <a:spcPct val="0"/>
        </a:spcAft>
        <a:buClr>
          <a:schemeClr val="accent1"/>
        </a:buClr>
        <a:buSzPct val="100000"/>
        <a:buFont typeface="Symbol" charset="0"/>
        <a:buChar char=""/>
        <a:defRPr sz="1600" kern="1200">
          <a:solidFill>
            <a:schemeClr val="tx2"/>
          </a:solidFill>
          <a:latin typeface="+mn-lt"/>
          <a:ea typeface="ＭＳ Ｐゴシック" charset="-128"/>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hyperlink" Target="mailto:Reunion@kfeir.com" TargetMode="External"/><Relationship Id="rId5"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jpeg"/><Relationship Id="rId6"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eg"/><Relationship Id="rId6" Type="http://schemas.openxmlformats.org/officeDocument/2006/relationships/image" Target="../media/image33.jpeg"/><Relationship Id="rId7" Type="http://schemas.openxmlformats.org/officeDocument/2006/relationships/image" Target="../media/image34.jpeg"/><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jpeg"/><Relationship Id="rId6" Type="http://schemas.openxmlformats.org/officeDocument/2006/relationships/image" Target="../media/image38.jpeg"/><Relationship Id="rId7" Type="http://schemas.openxmlformats.org/officeDocument/2006/relationships/image" Target="../media/image39.jpeg"/><Relationship Id="rId8" Type="http://schemas.openxmlformats.org/officeDocument/2006/relationships/image" Target="../media/image40.jpeg"/><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hyperlink" Target="mailto:reunion@kfeir.com" TargetMode="External"/><Relationship Id="rId5"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44.jpg"/><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45.jpeg"/><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46.jpg"/><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47.jpg"/><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48.jpg"/><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 Id="rId3"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jpeg"/><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accent3">
                <a:lumMod val="50000"/>
              </a:scheme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8194" name="Shape 203"/>
          <p:cNvSpPr>
            <a:spLocks noGrp="1"/>
          </p:cNvSpPr>
          <p:nvPr>
            <p:ph type="subTitle" idx="1"/>
          </p:nvPr>
        </p:nvSpPr>
        <p:spPr>
          <a:xfrm>
            <a:off x="0" y="3810000"/>
            <a:ext cx="9144000" cy="2819400"/>
          </a:xfrm>
          <a:prstGeom prst="roundRect">
            <a:avLst>
              <a:gd name="adj" fmla="val 16667"/>
            </a:avLst>
          </a:prstGeom>
          <a:extLst>
            <a:ext uri="{91240B29-F687-4f45-9708-019B960494DF}">
              <a14:hiddenLine xmlns:a14="http://schemas.microsoft.com/office/drawing/2010/main" xmlns="" w="38100">
                <a:solidFill>
                  <a:srgbClr val="000000"/>
                </a:solidFill>
                <a:round/>
                <a:headEnd/>
                <a:tailEnd/>
              </a14:hiddenLine>
            </a:ext>
          </a:extLst>
        </p:spPr>
        <p:txBody>
          <a:bodyPr/>
          <a:lstStyle/>
          <a:p>
            <a:pPr eaLnBrk="1" hangingPunct="1">
              <a:lnSpc>
                <a:spcPct val="70000"/>
              </a:lnSpc>
              <a:spcBef>
                <a:spcPts val="600"/>
              </a:spcBef>
            </a:pPr>
            <a:endParaRPr lang="en-US" sz="3600" b="1">
              <a:solidFill>
                <a:srgbClr val="195629"/>
              </a:solidFill>
              <a:latin typeface="Times New Roman" charset="0"/>
              <a:ea typeface="ＭＳ Ｐゴシック" charset="0"/>
            </a:endParaRPr>
          </a:p>
          <a:p>
            <a:pPr eaLnBrk="1" hangingPunct="1">
              <a:lnSpc>
                <a:spcPct val="70000"/>
              </a:lnSpc>
              <a:spcBef>
                <a:spcPts val="600"/>
              </a:spcBef>
            </a:pPr>
            <a:r>
              <a:rPr lang="en-US" sz="3600" b="1">
                <a:solidFill>
                  <a:srgbClr val="195629"/>
                </a:solidFill>
                <a:latin typeface="Times New Roman" charset="0"/>
                <a:ea typeface="ＭＳ Ｐゴシック" charset="0"/>
              </a:rPr>
              <a:t>General Assembly Meeting</a:t>
            </a:r>
          </a:p>
          <a:p>
            <a:pPr eaLnBrk="1" hangingPunct="1">
              <a:lnSpc>
                <a:spcPct val="70000"/>
              </a:lnSpc>
              <a:spcBef>
                <a:spcPts val="600"/>
              </a:spcBef>
            </a:pPr>
            <a:r>
              <a:rPr lang="en-US" sz="3600" b="1">
                <a:solidFill>
                  <a:srgbClr val="195629"/>
                </a:solidFill>
                <a:latin typeface="Times New Roman" charset="0"/>
                <a:ea typeface="ＭＳ Ｐゴシック" charset="0"/>
              </a:rPr>
              <a:t>86</a:t>
            </a:r>
            <a:r>
              <a:rPr lang="en-US" sz="3600" b="1" baseline="30000">
                <a:solidFill>
                  <a:srgbClr val="195629"/>
                </a:solidFill>
                <a:latin typeface="Times New Roman" charset="0"/>
                <a:ea typeface="ＭＳ Ｐゴシック" charset="0"/>
              </a:rPr>
              <a:t>th</a:t>
            </a:r>
            <a:r>
              <a:rPr lang="en-US" sz="3600" b="1">
                <a:solidFill>
                  <a:srgbClr val="195629"/>
                </a:solidFill>
                <a:latin typeface="Times New Roman" charset="0"/>
                <a:ea typeface="ＭＳ Ｐゴシック" charset="0"/>
              </a:rPr>
              <a:t> Annual Reunion</a:t>
            </a:r>
          </a:p>
          <a:p>
            <a:pPr eaLnBrk="1" hangingPunct="1">
              <a:lnSpc>
                <a:spcPct val="70000"/>
              </a:lnSpc>
              <a:spcBef>
                <a:spcPts val="600"/>
              </a:spcBef>
            </a:pPr>
            <a:r>
              <a:rPr lang="en-US" sz="3600" b="1">
                <a:solidFill>
                  <a:srgbClr val="195629"/>
                </a:solidFill>
                <a:latin typeface="Times New Roman" charset="0"/>
                <a:ea typeface="ＭＳ Ｐゴシック" charset="0"/>
              </a:rPr>
              <a:t>August 31 </a:t>
            </a:r>
            <a:r>
              <a:rPr lang="mr-IN" sz="3600" b="1">
                <a:solidFill>
                  <a:srgbClr val="195629"/>
                </a:solidFill>
                <a:latin typeface="Times New Roman" charset="0"/>
                <a:ea typeface="Mangal" charset="0"/>
                <a:cs typeface="Mangal" charset="0"/>
              </a:rPr>
              <a:t>–</a:t>
            </a:r>
            <a:r>
              <a:rPr lang="en-US" sz="3600" b="1">
                <a:solidFill>
                  <a:srgbClr val="195629"/>
                </a:solidFill>
                <a:latin typeface="Times New Roman" charset="0"/>
                <a:ea typeface="ＭＳ Ｐゴシック" charset="0"/>
              </a:rPr>
              <a:t>  September 2, 2018</a:t>
            </a:r>
          </a:p>
          <a:p>
            <a:pPr eaLnBrk="1" hangingPunct="1">
              <a:lnSpc>
                <a:spcPct val="70000"/>
              </a:lnSpc>
              <a:spcBef>
                <a:spcPts val="600"/>
              </a:spcBef>
            </a:pPr>
            <a:r>
              <a:rPr lang="en-US" sz="3600" b="1">
                <a:solidFill>
                  <a:srgbClr val="195629"/>
                </a:solidFill>
                <a:latin typeface="Times New Roman" charset="0"/>
                <a:ea typeface="ＭＳ Ｐゴシック" charset="0"/>
              </a:rPr>
              <a:t>Myrtle Beach, SC</a:t>
            </a:r>
          </a:p>
        </p:txBody>
      </p:sp>
      <p:pic>
        <p:nvPicPr>
          <p:cNvPr id="14339" name="image10.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28600"/>
            <a:ext cx="3962400" cy="396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6386" name="Content Placeholder 5" descr="Pier North Myrtle.jpg"/>
          <p:cNvPicPr>
            <a:picLocks noGrp="1" noChangeAspect="1"/>
          </p:cNvPicPr>
          <p:nvPr>
            <p:ph idx="1"/>
          </p:nvPr>
        </p:nvPicPr>
        <p:blipFill>
          <a:blip r:embed="rId4">
            <a:extLst>
              <a:ext uri="{28A0092B-C50C-407E-A947-70E740481C1C}">
                <a14:useLocalDpi xmlns:a14="http://schemas.microsoft.com/office/drawing/2010/main" val="0"/>
              </a:ext>
            </a:extLst>
          </a:blip>
          <a:srcRect t="2390" b="2390"/>
          <a:stretch>
            <a:fillRect/>
          </a:stretch>
        </p:blipFill>
        <p:spPr>
          <a:xfrm>
            <a:off x="304800" y="228600"/>
            <a:ext cx="8493125" cy="5394325"/>
          </a:xfrm>
        </p:spPr>
      </p:pic>
      <p:sp>
        <p:nvSpPr>
          <p:cNvPr id="16387" name="Slide Number Placeholder 2"/>
          <p:cNvSpPr>
            <a:spLocks noGrp="1"/>
          </p:cNvSpPr>
          <p:nvPr>
            <p:ph type="sldNum" sz="quarter" idx="12"/>
          </p:nvPr>
        </p:nvSpPr>
        <p:spPr>
          <a:noFill/>
        </p:spPr>
        <p:txBody>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fld id="{46855051-D219-E349-82C0-2CD316863E1F}" type="slidenum">
              <a:rPr lang="uk-UA">
                <a:solidFill>
                  <a:schemeClr val="tx2"/>
                </a:solidFill>
              </a:rPr>
              <a:pPr/>
              <a:t>2</a:t>
            </a:fld>
            <a:endParaRPr lang="uk-UA">
              <a:solidFill>
                <a:schemeClr val="tx2"/>
              </a:solidFill>
            </a:endParaRPr>
          </a:p>
        </p:txBody>
      </p:sp>
      <p:sp>
        <p:nvSpPr>
          <p:cNvPr id="4" name="Title 3"/>
          <p:cNvSpPr>
            <a:spLocks noGrp="1"/>
          </p:cNvSpPr>
          <p:nvPr>
            <p:ph type="title"/>
          </p:nvPr>
        </p:nvSpPr>
        <p:spPr>
          <a:xfrm>
            <a:off x="457200" y="228600"/>
            <a:ext cx="8229600" cy="1252538"/>
          </a:xfrm>
        </p:spPr>
        <p:txBody>
          <a:bodyPr rtlCol="0">
            <a:noAutofit/>
          </a:bodyPr>
          <a:lstStyle/>
          <a:p>
            <a:pPr eaLnBrk="1" fontAlgn="auto" hangingPunct="1">
              <a:spcAft>
                <a:spcPts val="0"/>
              </a:spcAft>
              <a:defRPr/>
            </a:pPr>
            <a:r>
              <a:rPr lang="en-US" sz="3800" b="1" dirty="0" smtClean="0">
                <a:solidFill>
                  <a:schemeClr val="tx2">
                    <a:lumMod val="75000"/>
                  </a:schemeClr>
                </a:solidFill>
                <a:latin typeface="Lucida Calligraphy"/>
                <a:ea typeface="+mj-ea"/>
                <a:cs typeface="+mj-cs"/>
              </a:rPr>
              <a:t>Welcome to Myrtle Beach, SC!</a:t>
            </a:r>
            <a:endParaRPr lang="en-US" sz="3800" b="1" dirty="0">
              <a:solidFill>
                <a:schemeClr val="tx2">
                  <a:lumMod val="75000"/>
                </a:schemeClr>
              </a:solidFill>
              <a:latin typeface="Lucida Calligraphy"/>
              <a:ea typeface="+mj-ea"/>
              <a:cs typeface="+mj-cs"/>
            </a:endParaRPr>
          </a:p>
        </p:txBody>
      </p:sp>
      <p:pic>
        <p:nvPicPr>
          <p:cNvPr id="16389"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84600" y="3962400"/>
            <a:ext cx="5168900"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0" name="Picture 9" descr="tanger outlet nmb sc.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 y="4394200"/>
            <a:ext cx="3505200" cy="233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shadeToTitle="1">
        <a:gradFill flip="none" rotWithShape="1">
          <a:gsLst>
            <a:gs pos="86000">
              <a:schemeClr val="bg1">
                <a:alpha val="30000"/>
              </a:schemeClr>
            </a:gs>
            <a:gs pos="100000">
              <a:srgbClr val="000000"/>
            </a:gs>
            <a:gs pos="91000">
              <a:srgbClr val="008000">
                <a:alpha val="30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14" name="Shape 214"/>
          <p:cNvSpPr/>
          <p:nvPr/>
        </p:nvSpPr>
        <p:spPr>
          <a:xfrm>
            <a:off x="609600" y="1676400"/>
            <a:ext cx="7977188" cy="45402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0" lvl="2" eaLnBrk="1"/>
            <a:endParaRPr lang="en-US" sz="2300">
              <a:solidFill>
                <a:srgbClr val="195629"/>
              </a:solidFill>
              <a:latin typeface="Times New Roman" charset="0"/>
              <a:ea typeface="Calibri" charset="0"/>
              <a:cs typeface="Times New Roman" charset="0"/>
              <a:sym typeface="Calibri" charset="0"/>
            </a:endParaRPr>
          </a:p>
        </p:txBody>
      </p:sp>
      <p:sp>
        <p:nvSpPr>
          <p:cNvPr id="4" name="TextBox 3"/>
          <p:cNvSpPr txBox="1"/>
          <p:nvPr/>
        </p:nvSpPr>
        <p:spPr>
          <a:xfrm>
            <a:off x="152400" y="152400"/>
            <a:ext cx="8991600" cy="1570038"/>
          </a:xfrm>
          <a:prstGeom prst="rect">
            <a:avLst/>
          </a:prstGeom>
          <a:noFill/>
        </p:spPr>
        <p:txBody>
          <a:bodyPr>
            <a:spAutoFit/>
          </a:bodyPr>
          <a:lstStyle/>
          <a:p>
            <a:pPr algn="ctr" eaLnBrk="1" fontAlgn="auto">
              <a:spcBef>
                <a:spcPts val="0"/>
              </a:spcBef>
              <a:spcAft>
                <a:spcPts val="0"/>
              </a:spcAft>
              <a:defRPr>
                <a:latin typeface="Calibri"/>
                <a:ea typeface="Calibri"/>
                <a:cs typeface="Calibri"/>
                <a:sym typeface="Calibri"/>
              </a:defRPr>
            </a:pPr>
            <a:r>
              <a:rPr lang="en-US" sz="4800" b="1" kern="0" cap="small" dirty="0">
                <a:solidFill>
                  <a:srgbClr val="CB0304"/>
                </a:solidFill>
                <a:latin typeface="Candara"/>
                <a:ea typeface="Calibri"/>
                <a:cs typeface="Candara"/>
                <a:sym typeface="Calibri"/>
              </a:rPr>
              <a:t>Kfeirian Reunion </a:t>
            </a:r>
          </a:p>
          <a:p>
            <a:pPr algn="ctr" eaLnBrk="1" fontAlgn="auto">
              <a:spcBef>
                <a:spcPts val="0"/>
              </a:spcBef>
              <a:spcAft>
                <a:spcPts val="0"/>
              </a:spcAft>
              <a:defRPr>
                <a:latin typeface="Calibri"/>
                <a:ea typeface="Calibri"/>
                <a:cs typeface="Calibri"/>
                <a:sym typeface="Calibri"/>
              </a:defRPr>
            </a:pPr>
            <a:r>
              <a:rPr lang="en-US" sz="4800" b="1" kern="0" cap="small" dirty="0">
                <a:solidFill>
                  <a:srgbClr val="CB0304"/>
                </a:solidFill>
                <a:latin typeface="Candara"/>
                <a:ea typeface="Calibri"/>
                <a:cs typeface="Candara"/>
                <a:sym typeface="Calibri"/>
              </a:rPr>
              <a:t>Foundation Seal</a:t>
            </a:r>
          </a:p>
        </p:txBody>
      </p:sp>
      <p:sp>
        <p:nvSpPr>
          <p:cNvPr id="18436" name="TextBox 4"/>
          <p:cNvSpPr txBox="1">
            <a:spLocks noChangeArrowheads="1"/>
          </p:cNvSpPr>
          <p:nvPr/>
        </p:nvSpPr>
        <p:spPr bwMode="auto">
          <a:xfrm>
            <a:off x="3581400" y="2362200"/>
            <a:ext cx="29718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eaLnBrk="1"/>
            <a:endParaRPr lang="en-US"/>
          </a:p>
        </p:txBody>
      </p:sp>
      <p:sp>
        <p:nvSpPr>
          <p:cNvPr id="18437" name="Rectangle 10"/>
          <p:cNvSpPr>
            <a:spLocks noChangeArrowheads="1"/>
          </p:cNvSpPr>
          <p:nvPr/>
        </p:nvSpPr>
        <p:spPr bwMode="auto">
          <a:xfrm>
            <a:off x="381000" y="1828800"/>
            <a:ext cx="8534400" cy="48320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lvl="2" eaLnBrk="1"/>
            <a:r>
              <a:rPr lang="en-US" sz="2200" b="1" dirty="0">
                <a:solidFill>
                  <a:srgbClr val="195629"/>
                </a:solidFill>
                <a:latin typeface="+mj-lt"/>
              </a:rPr>
              <a:t>In 1967, George Hanna felt our Foundation needed its own emblem to be readily </a:t>
            </a:r>
            <a:r>
              <a:rPr lang="en-US" sz="2200" b="1" dirty="0" smtClean="0">
                <a:solidFill>
                  <a:srgbClr val="195629"/>
                </a:solidFill>
                <a:latin typeface="+mj-lt"/>
              </a:rPr>
              <a:t>identified.  After </a:t>
            </a:r>
            <a:r>
              <a:rPr lang="en-US" sz="2200" b="1" dirty="0">
                <a:solidFill>
                  <a:srgbClr val="195629"/>
                </a:solidFill>
                <a:latin typeface="+mj-lt"/>
              </a:rPr>
              <a:t>several considerations, George and two artist friends, Jerry Sutphin and Bill Dawson, began designing an </a:t>
            </a:r>
            <a:r>
              <a:rPr lang="en-US" sz="2200" b="1" dirty="0" smtClean="0">
                <a:solidFill>
                  <a:srgbClr val="195629"/>
                </a:solidFill>
                <a:latin typeface="+mj-lt"/>
              </a:rPr>
              <a:t>emblem.</a:t>
            </a:r>
          </a:p>
          <a:p>
            <a:pPr marL="0" lvl="2" eaLnBrk="1"/>
            <a:endParaRPr lang="en-US" sz="2200" b="1" dirty="0">
              <a:solidFill>
                <a:srgbClr val="195629"/>
              </a:solidFill>
              <a:latin typeface="+mj-lt"/>
            </a:endParaRPr>
          </a:p>
          <a:p>
            <a:pPr marL="0" lvl="2" eaLnBrk="1"/>
            <a:r>
              <a:rPr lang="en-US" sz="2200" b="1" dirty="0" smtClean="0">
                <a:solidFill>
                  <a:srgbClr val="195629"/>
                </a:solidFill>
                <a:latin typeface="+mj-lt"/>
              </a:rPr>
              <a:t>What </a:t>
            </a:r>
            <a:r>
              <a:rPr lang="en-US" sz="2200" b="1" dirty="0">
                <a:solidFill>
                  <a:srgbClr val="195629"/>
                </a:solidFill>
                <a:latin typeface="+mj-lt"/>
              </a:rPr>
              <a:t>symbol would best reflect the origin of our </a:t>
            </a:r>
            <a:r>
              <a:rPr lang="en-US" sz="2200" b="1" dirty="0" smtClean="0">
                <a:solidFill>
                  <a:srgbClr val="195629"/>
                </a:solidFill>
                <a:latin typeface="+mj-lt"/>
              </a:rPr>
              <a:t>organization?  A </a:t>
            </a:r>
            <a:r>
              <a:rPr lang="en-US" sz="2200" b="1" dirty="0">
                <a:solidFill>
                  <a:srgbClr val="195629"/>
                </a:solidFill>
                <a:latin typeface="+mj-lt"/>
              </a:rPr>
              <a:t>green Cedar from Lebanon and red circle </a:t>
            </a:r>
            <a:r>
              <a:rPr lang="en-US" sz="2200" b="1" dirty="0" smtClean="0">
                <a:solidFill>
                  <a:srgbClr val="195629"/>
                </a:solidFill>
                <a:latin typeface="+mj-lt"/>
              </a:rPr>
              <a:t>with white </a:t>
            </a:r>
            <a:r>
              <a:rPr lang="en-US" sz="2200" b="1" dirty="0">
                <a:solidFill>
                  <a:srgbClr val="195629"/>
                </a:solidFill>
                <a:latin typeface="+mj-lt"/>
              </a:rPr>
              <a:t>lettering was solidly </a:t>
            </a:r>
            <a:r>
              <a:rPr lang="en-US" sz="2200" b="1" dirty="0" smtClean="0">
                <a:solidFill>
                  <a:srgbClr val="195629"/>
                </a:solidFill>
                <a:latin typeface="+mj-lt"/>
              </a:rPr>
              <a:t>chosen.</a:t>
            </a:r>
          </a:p>
          <a:p>
            <a:pPr marL="0" lvl="2" eaLnBrk="1"/>
            <a:endParaRPr lang="en-US" sz="2200" b="1" dirty="0">
              <a:solidFill>
                <a:srgbClr val="195629"/>
              </a:solidFill>
              <a:latin typeface="+mj-lt"/>
            </a:endParaRPr>
          </a:p>
          <a:p>
            <a:pPr marL="0" lvl="2" eaLnBrk="1"/>
            <a:r>
              <a:rPr lang="en-US" sz="2200" b="1" dirty="0" smtClean="0">
                <a:solidFill>
                  <a:srgbClr val="195629"/>
                </a:solidFill>
                <a:latin typeface="+mj-lt"/>
              </a:rPr>
              <a:t>After </a:t>
            </a:r>
            <a:r>
              <a:rPr lang="en-US" sz="2200" b="1" dirty="0">
                <a:solidFill>
                  <a:srgbClr val="195629"/>
                </a:solidFill>
                <a:latin typeface="+mj-lt"/>
              </a:rPr>
              <a:t>George had a local trophy company cut out parts of the emblem, he and Jerry hand painted and assembled </a:t>
            </a:r>
            <a:r>
              <a:rPr lang="en-US" sz="2200" b="1" dirty="0" smtClean="0">
                <a:solidFill>
                  <a:srgbClr val="195629"/>
                </a:solidFill>
                <a:latin typeface="+mj-lt"/>
              </a:rPr>
              <a:t>it.  The </a:t>
            </a:r>
            <a:r>
              <a:rPr lang="en-US" sz="2200" b="1" dirty="0">
                <a:solidFill>
                  <a:srgbClr val="195629"/>
                </a:solidFill>
                <a:latin typeface="+mj-lt"/>
              </a:rPr>
              <a:t>finished emblem was presented and unanimously accepted by the Reunion’s General Assembly, thereby officially becoming the Foundation’s seal on September 1, 1968.</a:t>
            </a:r>
          </a:p>
        </p:txBody>
      </p:sp>
      <p:pic>
        <p:nvPicPr>
          <p:cNvPr id="18438" name="Picture 2" descr="Kfeirian Reunion Foundation-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
            <a:ext cx="1463675" cy="146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9458" name="Picture 1"/>
          <p:cNvPicPr>
            <a:picLocks noChangeAspect="1"/>
          </p:cNvPicPr>
          <p:nvPr/>
        </p:nvPicPr>
        <p:blipFill>
          <a:blip r:embed="rId3">
            <a:alphaModFix amt="45000"/>
            <a:extLst>
              <a:ext uri="{28A0092B-C50C-407E-A947-70E740481C1C}">
                <a14:useLocalDpi xmlns:a14="http://schemas.microsoft.com/office/drawing/2010/main" val="0"/>
              </a:ext>
            </a:extLst>
          </a:blip>
          <a:srcRect/>
          <a:stretch>
            <a:fillRect/>
          </a:stretch>
        </p:blipFill>
        <p:spPr bwMode="auto">
          <a:xfrm>
            <a:off x="0" y="12700"/>
            <a:ext cx="9144000" cy="6845300"/>
          </a:xfrm>
          <a:prstGeom prst="rect">
            <a:avLst/>
          </a:prstGeom>
          <a:noFill/>
          <a:ln>
            <a:noFill/>
          </a:ln>
          <a:extLst>
            <a:ext uri="{909E8E84-426E-40dd-AFC4-6F175D3DCCD1}">
              <a14:hiddenFill xmlns:a14="http://schemas.microsoft.com/office/drawing/2010/main" xmlns="">
                <a:solidFill>
                  <a:srgbClr val="FFFFFF">
                    <a:alpha val="45097"/>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p:nvPr/>
        </p:nvSpPr>
        <p:spPr>
          <a:xfrm>
            <a:off x="1600200" y="228600"/>
            <a:ext cx="6477000" cy="769938"/>
          </a:xfrm>
          <a:prstGeom prst="rect">
            <a:avLst/>
          </a:prstGeom>
          <a:noFill/>
        </p:spPr>
        <p:txBody>
          <a:bodyPr>
            <a:spAutoFit/>
          </a:bodyPr>
          <a:lstStyle/>
          <a:p>
            <a:pPr algn="ctr" eaLnBrk="1" fontAlgn="auto">
              <a:spcBef>
                <a:spcPts val="0"/>
              </a:spcBef>
              <a:spcAft>
                <a:spcPts val="0"/>
              </a:spcAft>
              <a:defRPr/>
            </a:pPr>
            <a:r>
              <a:rPr lang="en-US" sz="4400" b="1" kern="0" cap="small" dirty="0">
                <a:solidFill>
                  <a:srgbClr val="481C09"/>
                </a:solidFill>
                <a:latin typeface="+mj-lt"/>
                <a:ea typeface="+mn-ea"/>
                <a:cs typeface="Cambria"/>
                <a:sym typeface="Helvetica Neue"/>
              </a:rPr>
              <a:t>Kfeirian Reunion Initiative</a:t>
            </a:r>
          </a:p>
        </p:txBody>
      </p:sp>
      <p:sp>
        <p:nvSpPr>
          <p:cNvPr id="7" name="TextBox 6"/>
          <p:cNvSpPr txBox="1"/>
          <p:nvPr/>
        </p:nvSpPr>
        <p:spPr>
          <a:xfrm>
            <a:off x="304800" y="1143000"/>
            <a:ext cx="8915400" cy="1077913"/>
          </a:xfrm>
          <a:prstGeom prst="rect">
            <a:avLst/>
          </a:prstGeom>
          <a:noFill/>
        </p:spPr>
        <p:txBody>
          <a:bodyPr>
            <a:spAutoFit/>
          </a:bodyPr>
          <a:lstStyle/>
          <a:p>
            <a:pPr algn="ctr" eaLnBrk="1" fontAlgn="auto">
              <a:spcBef>
                <a:spcPts val="0"/>
              </a:spcBef>
              <a:spcAft>
                <a:spcPts val="0"/>
              </a:spcAft>
              <a:defRPr/>
            </a:pPr>
            <a:r>
              <a:rPr lang="en-US" sz="3200" b="1" kern="0" cap="small" dirty="0">
                <a:solidFill>
                  <a:schemeClr val="tx1"/>
                </a:solidFill>
                <a:latin typeface="+mj-lt"/>
                <a:ea typeface="+mn-ea"/>
                <a:cs typeface="+mn-cs"/>
                <a:sym typeface="Helvetica Neue"/>
              </a:rPr>
              <a:t>*Our Mission toward 100 years </a:t>
            </a:r>
          </a:p>
          <a:p>
            <a:pPr algn="ctr" eaLnBrk="1" fontAlgn="auto">
              <a:spcBef>
                <a:spcPts val="0"/>
              </a:spcBef>
              <a:spcAft>
                <a:spcPts val="0"/>
              </a:spcAft>
              <a:defRPr/>
            </a:pPr>
            <a:r>
              <a:rPr lang="en-US" sz="3200" b="1" kern="0" cap="small" dirty="0">
                <a:solidFill>
                  <a:schemeClr val="tx1"/>
                </a:solidFill>
                <a:latin typeface="+mj-lt"/>
                <a:ea typeface="+mn-ea"/>
                <a:cs typeface="+mn-cs"/>
                <a:sym typeface="Helvetica Neue"/>
              </a:rPr>
              <a:t>of Reunions and beyond*</a:t>
            </a:r>
          </a:p>
        </p:txBody>
      </p:sp>
      <p:sp>
        <p:nvSpPr>
          <p:cNvPr id="19461" name="TextBox 8"/>
          <p:cNvSpPr txBox="1">
            <a:spLocks noChangeArrowheads="1"/>
          </p:cNvSpPr>
          <p:nvPr/>
        </p:nvSpPr>
        <p:spPr bwMode="auto">
          <a:xfrm>
            <a:off x="533400" y="2438400"/>
            <a:ext cx="8305800" cy="3786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eaLnBrk="1">
              <a:buFont typeface="Arial" charset="0"/>
              <a:buChar char="•"/>
            </a:pPr>
            <a:r>
              <a:rPr lang="en-US" sz="2400" b="1" i="1" dirty="0">
                <a:solidFill>
                  <a:schemeClr val="tx1"/>
                </a:solidFill>
              </a:rPr>
              <a:t>Maintain a Board of Trustees to move forward and build a strong foundation for our children, grandchildren, great-grandchildren and so on. </a:t>
            </a:r>
          </a:p>
          <a:p>
            <a:pPr eaLnBrk="1">
              <a:buFont typeface="Arial" charset="0"/>
              <a:buChar char="•"/>
            </a:pPr>
            <a:endParaRPr lang="en-US" sz="800" b="1" i="1" dirty="0">
              <a:solidFill>
                <a:schemeClr val="tx1"/>
              </a:solidFill>
            </a:endParaRPr>
          </a:p>
          <a:p>
            <a:pPr eaLnBrk="1">
              <a:buFont typeface="Arial" charset="0"/>
              <a:buChar char="•"/>
            </a:pPr>
            <a:r>
              <a:rPr lang="en-US" sz="2400" b="1" i="1" dirty="0">
                <a:solidFill>
                  <a:schemeClr val="tx1"/>
                </a:solidFill>
              </a:rPr>
              <a:t>Continue traditions passed down to our families. </a:t>
            </a:r>
          </a:p>
          <a:p>
            <a:pPr eaLnBrk="1">
              <a:buFont typeface="Arial" charset="0"/>
              <a:buChar char="•"/>
            </a:pPr>
            <a:endParaRPr lang="en-US" sz="800" b="1" i="1" dirty="0">
              <a:solidFill>
                <a:schemeClr val="tx1"/>
              </a:solidFill>
            </a:endParaRPr>
          </a:p>
          <a:p>
            <a:pPr eaLnBrk="1">
              <a:buFont typeface="Arial" charset="0"/>
              <a:buChar char="•"/>
            </a:pPr>
            <a:r>
              <a:rPr lang="en-US" sz="2400" b="1" i="1" dirty="0">
                <a:solidFill>
                  <a:schemeClr val="tx1"/>
                </a:solidFill>
              </a:rPr>
              <a:t>Remember and recognize our loved ones who are no longer with us and have committed their time and effort to keep these reunions and traditions alive. </a:t>
            </a:r>
          </a:p>
          <a:p>
            <a:pPr eaLnBrk="1">
              <a:buFont typeface="Arial" charset="0"/>
              <a:buChar char="•"/>
            </a:pPr>
            <a:endParaRPr lang="en-US" sz="800" b="1" i="1" dirty="0">
              <a:solidFill>
                <a:schemeClr val="tx1"/>
              </a:solidFill>
            </a:endParaRPr>
          </a:p>
          <a:p>
            <a:pPr eaLnBrk="1">
              <a:buFont typeface="Arial" charset="0"/>
              <a:buChar char="•"/>
            </a:pPr>
            <a:r>
              <a:rPr lang="en-US" sz="2400" b="1" i="1" dirty="0">
                <a:solidFill>
                  <a:schemeClr val="tx1"/>
                </a:solidFill>
              </a:rPr>
              <a:t>Keep the reunions active by combining today’s traditions with the past. </a:t>
            </a:r>
          </a:p>
        </p:txBody>
      </p:sp>
      <p:pic>
        <p:nvPicPr>
          <p:cNvPr id="19462" name="Picture 2" descr="Kfeirian Reunion Foundation-LOGO.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5400"/>
            <a:ext cx="1463675" cy="146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8000">
              <a:srgbClr val="008000">
                <a:alpha val="84000"/>
              </a:srgbClr>
            </a:gs>
            <a:gs pos="100000">
              <a:srgbClr val="0000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18" name="Shape 218"/>
          <p:cNvSpPr>
            <a:spLocks noGrp="1"/>
          </p:cNvSpPr>
          <p:nvPr>
            <p:ph idx="1"/>
          </p:nvPr>
        </p:nvSpPr>
        <p:spPr>
          <a:xfrm>
            <a:off x="533400" y="2362200"/>
            <a:ext cx="7239000" cy="4038600"/>
          </a:xfrm>
        </p:spPr>
        <p:txBody>
          <a:bodyPr>
            <a:normAutofit/>
          </a:bodyPr>
          <a:lstStyle/>
          <a:p>
            <a:pPr marL="342900" indent="-342900" eaLnBrk="1" hangingPunct="1">
              <a:buSzTx/>
              <a:buFont typeface="Symbol" charset="0"/>
              <a:buNone/>
            </a:pPr>
            <a:r>
              <a:rPr lang="en-US" b="1" dirty="0">
                <a:solidFill>
                  <a:schemeClr val="bg1"/>
                </a:solidFill>
                <a:latin typeface="Candara" charset="0"/>
                <a:ea typeface="ＭＳ Ｐゴシック" charset="0"/>
                <a:cs typeface="Calibri" charset="0"/>
              </a:rPr>
              <a:t>These records include:</a:t>
            </a:r>
          </a:p>
          <a:p>
            <a:pPr marL="301625" lvl="1" indent="0" eaLnBrk="1" hangingPunct="1">
              <a:buSzTx/>
              <a:buFont typeface="Symbol" charset="0"/>
              <a:buNone/>
            </a:pPr>
            <a:r>
              <a:rPr lang="en-US" sz="2400" b="1" dirty="0">
                <a:solidFill>
                  <a:schemeClr val="bg1"/>
                </a:solidFill>
                <a:latin typeface="Candara" charset="0"/>
                <a:ea typeface="ＭＳ Ｐゴシック" charset="0"/>
                <a:cs typeface="Calibri" charset="0"/>
              </a:rPr>
              <a:t>* Newsletters</a:t>
            </a:r>
          </a:p>
          <a:p>
            <a:pPr marL="301625" lvl="1" indent="0" eaLnBrk="1" hangingPunct="1">
              <a:buSzTx/>
              <a:buFont typeface="Symbol" charset="0"/>
              <a:buNone/>
            </a:pPr>
            <a:r>
              <a:rPr lang="en-US" sz="2400" b="1" dirty="0">
                <a:solidFill>
                  <a:schemeClr val="bg1"/>
                </a:solidFill>
                <a:latin typeface="Candara" charset="0"/>
                <a:ea typeface="ＭＳ Ｐゴシック" charset="0"/>
                <a:cs typeface="Calibri" charset="0"/>
              </a:rPr>
              <a:t>* </a:t>
            </a:r>
            <a:r>
              <a:rPr lang="en-US" sz="2400" b="1" dirty="0" err="1">
                <a:solidFill>
                  <a:schemeClr val="bg1"/>
                </a:solidFill>
                <a:latin typeface="Candara" charset="0"/>
                <a:ea typeface="ＭＳ Ｐゴシック" charset="0"/>
                <a:cs typeface="Calibri" charset="0"/>
              </a:rPr>
              <a:t>Kfeirian</a:t>
            </a:r>
            <a:r>
              <a:rPr lang="en-US" sz="2400" b="1" dirty="0">
                <a:solidFill>
                  <a:schemeClr val="bg1"/>
                </a:solidFill>
                <a:latin typeface="Candara" charset="0"/>
                <a:ea typeface="ＭＳ Ｐゴシック" charset="0"/>
                <a:cs typeface="Calibri" charset="0"/>
              </a:rPr>
              <a:t> Commemorative Books</a:t>
            </a:r>
          </a:p>
          <a:p>
            <a:pPr marL="301625" lvl="1" indent="0" eaLnBrk="1" hangingPunct="1">
              <a:buSzTx/>
              <a:buFont typeface="Symbol" charset="0"/>
              <a:buNone/>
            </a:pPr>
            <a:r>
              <a:rPr lang="en-US" sz="2400" b="1" dirty="0">
                <a:solidFill>
                  <a:schemeClr val="bg1"/>
                </a:solidFill>
                <a:latin typeface="Candara" charset="0"/>
                <a:ea typeface="ＭＳ Ｐゴシック" charset="0"/>
                <a:cs typeface="Calibri" charset="0"/>
              </a:rPr>
              <a:t>* Directories</a:t>
            </a:r>
          </a:p>
          <a:p>
            <a:pPr marL="301625" lvl="1" indent="0" eaLnBrk="1" hangingPunct="1">
              <a:buSzTx/>
              <a:buFont typeface="Symbol" charset="0"/>
              <a:buNone/>
            </a:pPr>
            <a:r>
              <a:rPr lang="en-US" sz="2400" b="1" dirty="0">
                <a:solidFill>
                  <a:schemeClr val="bg1"/>
                </a:solidFill>
                <a:latin typeface="Candara" charset="0"/>
                <a:ea typeface="ＭＳ Ｐゴシック" charset="0"/>
                <a:cs typeface="Calibri" charset="0"/>
              </a:rPr>
              <a:t>* Past reunion programs</a:t>
            </a:r>
          </a:p>
          <a:p>
            <a:pPr marL="301625" lvl="1" indent="0" eaLnBrk="1" hangingPunct="1">
              <a:buSzTx/>
              <a:buFont typeface="Symbol" charset="0"/>
              <a:buNone/>
            </a:pPr>
            <a:r>
              <a:rPr lang="en-US" sz="2400" b="1" dirty="0">
                <a:solidFill>
                  <a:schemeClr val="bg1"/>
                </a:solidFill>
                <a:latin typeface="Candara" charset="0"/>
                <a:ea typeface="ＭＳ Ｐゴシック" charset="0"/>
                <a:cs typeface="Calibri" charset="0"/>
              </a:rPr>
              <a:t>* Miscellaneous Correspondence</a:t>
            </a:r>
          </a:p>
          <a:p>
            <a:pPr marL="342900" indent="-342900" eaLnBrk="1" hangingPunct="1">
              <a:spcBef>
                <a:spcPts val="500"/>
              </a:spcBef>
              <a:buSzTx/>
              <a:buFont typeface="Symbol" charset="0"/>
              <a:buNone/>
            </a:pPr>
            <a:endParaRPr lang="en-US" b="1" dirty="0">
              <a:solidFill>
                <a:schemeClr val="bg1"/>
              </a:solidFill>
              <a:latin typeface="Candara" charset="0"/>
              <a:ea typeface="ＭＳ Ｐゴシック" charset="0"/>
              <a:cs typeface="Calibri" charset="0"/>
            </a:endParaRPr>
          </a:p>
          <a:p>
            <a:pPr marL="342900" indent="-342900" eaLnBrk="1" hangingPunct="1">
              <a:spcBef>
                <a:spcPts val="500"/>
              </a:spcBef>
              <a:buSzTx/>
              <a:buFont typeface="Symbol" charset="0"/>
              <a:buNone/>
            </a:pPr>
            <a:r>
              <a:rPr lang="en-US" b="1" dirty="0">
                <a:solidFill>
                  <a:schemeClr val="bg1"/>
                </a:solidFill>
                <a:latin typeface="Candara" charset="0"/>
                <a:ea typeface="ＭＳ Ｐゴシック" charset="0"/>
                <a:cs typeface="Calibri" charset="0"/>
              </a:rPr>
              <a:t>     If you have any questions or records that you wish to donate, please email us at </a:t>
            </a:r>
            <a:r>
              <a:rPr lang="en-US" b="1" dirty="0" err="1">
                <a:solidFill>
                  <a:schemeClr val="bg1"/>
                </a:solidFill>
                <a:latin typeface="Candara" charset="0"/>
                <a:ea typeface="ＭＳ Ｐゴシック" charset="0"/>
                <a:cs typeface="Calibri" charset="0"/>
              </a:rPr>
              <a:t>reunion@kfeir.com</a:t>
            </a:r>
            <a:r>
              <a:rPr lang="en-US" b="1" dirty="0">
                <a:solidFill>
                  <a:schemeClr val="bg1"/>
                </a:solidFill>
                <a:latin typeface="Candara" charset="0"/>
                <a:ea typeface="ＭＳ Ｐゴシック" charset="0"/>
                <a:cs typeface="Calibri" charset="0"/>
              </a:rPr>
              <a:t>. </a:t>
            </a:r>
          </a:p>
        </p:txBody>
      </p:sp>
      <p:sp>
        <p:nvSpPr>
          <p:cNvPr id="20483" name="Shape 219"/>
          <p:cNvSpPr>
            <a:spLocks noGrp="1"/>
          </p:cNvSpPr>
          <p:nvPr>
            <p:ph type="sldNum" sz="quarter" idx="12"/>
          </p:nvPr>
        </p:nvSpPr>
        <p:spPr>
          <a:xfrm>
            <a:off x="6553200" y="6132513"/>
            <a:ext cx="2133600" cy="177800"/>
          </a:xfrm>
          <a:noFill/>
          <a:extLst>
            <a:ext uri="{C572A759-6A51-4108-AA02-DFA0A04FC94B}">
              <ma14:wrappingTextBoxFlag xmlns:ma14="http://schemas.microsoft.com/office/mac/drawingml/2011/main" val="1"/>
            </a:ext>
          </a:extLst>
        </p:spPr>
        <p:txBody>
          <a:bodyPr lIns="0" tIns="0" rIns="0" bIns="0"/>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nSpc>
                <a:spcPct val="90000"/>
              </a:lnSpc>
            </a:pPr>
            <a:fld id="{9E5384FB-DC99-0A48-BD12-3DB6204662E3}" type="slidenum">
              <a:rPr lang="en-US" sz="1200">
                <a:solidFill>
                  <a:srgbClr val="888888"/>
                </a:solidFill>
              </a:rPr>
              <a:pPr>
                <a:lnSpc>
                  <a:spcPct val="90000"/>
                </a:lnSpc>
              </a:pPr>
              <a:t>5</a:t>
            </a:fld>
            <a:endParaRPr lang="en-US" sz="1200">
              <a:solidFill>
                <a:srgbClr val="888888"/>
              </a:solidFill>
            </a:endParaRPr>
          </a:p>
        </p:txBody>
      </p:sp>
      <p:sp>
        <p:nvSpPr>
          <p:cNvPr id="217" name="Shape 217"/>
          <p:cNvSpPr>
            <a:spLocks noGrp="1"/>
          </p:cNvSpPr>
          <p:nvPr>
            <p:ph type="title"/>
          </p:nvPr>
        </p:nvSpPr>
        <p:spPr>
          <a:xfrm>
            <a:off x="1143000" y="152400"/>
            <a:ext cx="7924800" cy="1252538"/>
          </a:xfrm>
        </p:spPr>
        <p:txBody>
          <a:bodyPr>
            <a:normAutofit/>
          </a:bodyPr>
          <a:lstStyle/>
          <a:p>
            <a:pPr eaLnBrk="1" hangingPunct="1"/>
            <a:r>
              <a:rPr lang="en-US" sz="3800" b="1">
                <a:latin typeface="Candara" charset="0"/>
                <a:ea typeface="ＭＳ Ｐゴシック" charset="0"/>
              </a:rPr>
              <a:t>Kfeirian Reunion Historical Records</a:t>
            </a:r>
          </a:p>
        </p:txBody>
      </p:sp>
      <p:pic>
        <p:nvPicPr>
          <p:cNvPr id="20485" name="image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1219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pic>
        <p:nvPicPr>
          <p:cNvPr id="20486" name="Picture 1" descr="MU 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6172200"/>
            <a:ext cx="12954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7" name="TextBox 5"/>
          <p:cNvSpPr txBox="1">
            <a:spLocks noChangeArrowheads="1"/>
          </p:cNvSpPr>
          <p:nvPr/>
        </p:nvSpPr>
        <p:spPr bwMode="auto">
          <a:xfrm>
            <a:off x="228600" y="1371600"/>
            <a:ext cx="86106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gn="ctr" eaLnBrk="1"/>
            <a:r>
              <a:rPr lang="en-US" sz="2400" dirty="0">
                <a:solidFill>
                  <a:srgbClr val="FFFFFF"/>
                </a:solidFill>
                <a:latin typeface="Avenir Heavy Oblique" charset="0"/>
                <a:cs typeface="Calibri" charset="0"/>
              </a:rPr>
              <a:t>The historical </a:t>
            </a:r>
            <a:r>
              <a:rPr lang="en-US" sz="2400" dirty="0" err="1">
                <a:solidFill>
                  <a:srgbClr val="FFFFFF"/>
                </a:solidFill>
                <a:latin typeface="Avenir Heavy Oblique" charset="0"/>
                <a:cs typeface="Calibri" charset="0"/>
              </a:rPr>
              <a:t>Kfeirian</a:t>
            </a:r>
            <a:r>
              <a:rPr lang="en-US" sz="2400" dirty="0">
                <a:solidFill>
                  <a:srgbClr val="FFFFFF"/>
                </a:solidFill>
                <a:latin typeface="Avenir Heavy Oblique" charset="0"/>
                <a:cs typeface="Calibri" charset="0"/>
              </a:rPr>
              <a:t> Reunion records are being stored in Marshall University’s Morrow Library in Huntington, WV.</a:t>
            </a:r>
          </a:p>
          <a:p>
            <a:pPr algn="ctr" eaLnBrk="1"/>
            <a:endParaRPr lang="en-US" sz="2400" dirty="0">
              <a:solidFill>
                <a:srgbClr val="FFFFFF"/>
              </a:solidFill>
              <a:latin typeface="Avenir Heavy Oblique" charset="0"/>
              <a:cs typeface="Calibri" charset="0"/>
            </a:endParaRP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pattFill prst="pct50">
          <a:fgClr>
            <a:schemeClr val="bg1">
              <a:lumMod val="95000"/>
            </a:schemeClr>
          </a:fgClr>
          <a:bgClr>
            <a:srgbClr val="2D961E"/>
          </a:bgClr>
        </a:pattFill>
        <a:effectLst/>
      </p:bgPr>
    </p:bg>
    <p:spTree>
      <p:nvGrpSpPr>
        <p:cNvPr id="1" name=""/>
        <p:cNvGrpSpPr/>
        <p:nvPr/>
      </p:nvGrpSpPr>
      <p:grpSpPr>
        <a:xfrm>
          <a:off x="0" y="0"/>
          <a:ext cx="0" cy="0"/>
          <a:chOff x="0" y="0"/>
          <a:chExt cx="0" cy="0"/>
        </a:xfrm>
      </p:grpSpPr>
      <p:sp>
        <p:nvSpPr>
          <p:cNvPr id="21506" name="TextBox 13"/>
          <p:cNvSpPr txBox="1">
            <a:spLocks noChangeArrowheads="1"/>
          </p:cNvSpPr>
          <p:nvPr/>
        </p:nvSpPr>
        <p:spPr bwMode="auto">
          <a:xfrm>
            <a:off x="2209800" y="533400"/>
            <a:ext cx="5738813"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eaLnBrk="1"/>
            <a:r>
              <a:rPr lang="en-US" sz="5400" b="1">
                <a:solidFill>
                  <a:srgbClr val="008000"/>
                </a:solidFill>
              </a:rPr>
              <a:t>Treasurer’s Report</a:t>
            </a:r>
          </a:p>
        </p:txBody>
      </p:sp>
      <p:sp>
        <p:nvSpPr>
          <p:cNvPr id="16" name="TextBox 15"/>
          <p:cNvSpPr txBox="1"/>
          <p:nvPr/>
        </p:nvSpPr>
        <p:spPr>
          <a:xfrm>
            <a:off x="685800" y="2514600"/>
            <a:ext cx="7848600" cy="2524125"/>
          </a:xfrm>
          <a:prstGeom prst="rect">
            <a:avLst/>
          </a:prstGeom>
          <a:noFill/>
        </p:spPr>
        <p:txBody>
          <a:bodyPr>
            <a:spAutoFit/>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eaLnBrk="1"/>
            <a:r>
              <a:rPr lang="en-US" sz="4200" b="1">
                <a:solidFill>
                  <a:srgbClr val="008000"/>
                </a:solidFill>
                <a:cs typeface="Candara" charset="0"/>
              </a:rPr>
              <a:t>Checking Account:</a:t>
            </a:r>
            <a:r>
              <a:rPr lang="en-US" sz="4200" b="1">
                <a:solidFill>
                  <a:srgbClr val="27961E"/>
                </a:solidFill>
                <a:cs typeface="Candara" charset="0"/>
              </a:rPr>
              <a:t> </a:t>
            </a:r>
            <a:r>
              <a:rPr lang="en-US" sz="4200" b="1">
                <a:solidFill>
                  <a:srgbClr val="262626"/>
                </a:solidFill>
                <a:cs typeface="Candara" charset="0"/>
              </a:rPr>
              <a:t>	   </a:t>
            </a:r>
            <a:r>
              <a:rPr lang="en-US" sz="4200" b="1">
                <a:solidFill>
                  <a:srgbClr val="250100"/>
                </a:solidFill>
                <a:cs typeface="Candara" charset="0"/>
              </a:rPr>
              <a:t>$10,100.39</a:t>
            </a:r>
          </a:p>
          <a:p>
            <a:pPr eaLnBrk="1"/>
            <a:endParaRPr lang="en-US" sz="1600" b="1">
              <a:solidFill>
                <a:srgbClr val="2C5513"/>
              </a:solidFill>
              <a:cs typeface="Candara" charset="0"/>
            </a:endParaRPr>
          </a:p>
          <a:p>
            <a:pPr eaLnBrk="1"/>
            <a:r>
              <a:rPr lang="en-US" sz="4200" b="1">
                <a:solidFill>
                  <a:srgbClr val="008000"/>
                </a:solidFill>
                <a:cs typeface="Candara" charset="0"/>
              </a:rPr>
              <a:t>Savings Account:	   </a:t>
            </a:r>
            <a:r>
              <a:rPr lang="en-US" sz="4200" b="1">
                <a:solidFill>
                  <a:srgbClr val="250100"/>
                </a:solidFill>
                <a:cs typeface="Candara" charset="0"/>
              </a:rPr>
              <a:t>$ 3,883.82</a:t>
            </a:r>
          </a:p>
          <a:p>
            <a:pPr eaLnBrk="1"/>
            <a:endParaRPr lang="en-US" sz="1600" b="1">
              <a:solidFill>
                <a:srgbClr val="250100"/>
              </a:solidFill>
              <a:cs typeface="Candara" charset="0"/>
            </a:endParaRPr>
          </a:p>
          <a:p>
            <a:pPr eaLnBrk="1"/>
            <a:r>
              <a:rPr lang="en-US" sz="4200" b="1">
                <a:solidFill>
                  <a:srgbClr val="008000"/>
                </a:solidFill>
                <a:cs typeface="Candara" charset="0"/>
              </a:rPr>
              <a:t>Investment Account:  </a:t>
            </a:r>
            <a:r>
              <a:rPr lang="en-US" sz="4200" b="1">
                <a:solidFill>
                  <a:srgbClr val="250100"/>
                </a:solidFill>
                <a:cs typeface="Candara" charset="0"/>
              </a:rPr>
              <a:t>$22,743.38</a:t>
            </a:r>
          </a:p>
        </p:txBody>
      </p:sp>
      <p:pic>
        <p:nvPicPr>
          <p:cNvPr id="21508" name="Picture 17" descr="Kfeirian Reunion Foundation-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1676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8000">
              <a:schemeClr val="bg2">
                <a:lumMod val="25000"/>
              </a:schemeClr>
            </a:gs>
            <a:gs pos="100000">
              <a:srgbClr val="0000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2530" name="Content Placeholder 1"/>
          <p:cNvSpPr>
            <a:spLocks noGrp="1"/>
          </p:cNvSpPr>
          <p:nvPr>
            <p:ph idx="1"/>
          </p:nvPr>
        </p:nvSpPr>
        <p:spPr>
          <a:xfrm>
            <a:off x="1066800" y="2133600"/>
            <a:ext cx="8229600" cy="4572000"/>
          </a:xfrm>
        </p:spPr>
        <p:txBody>
          <a:bodyPr/>
          <a:lstStyle/>
          <a:p>
            <a:pPr eaLnBrk="1" hangingPunct="1"/>
            <a:r>
              <a:rPr lang="en-US" sz="3200" b="1" i="1" dirty="0">
                <a:solidFill>
                  <a:schemeClr val="bg2"/>
                </a:solidFill>
                <a:latin typeface="Candara" charset="0"/>
                <a:ea typeface="ＭＳ Ｐゴシック" charset="0"/>
              </a:rPr>
              <a:t>A water system in the </a:t>
            </a:r>
            <a:r>
              <a:rPr lang="en-US" sz="3200" b="1" i="1" dirty="0" err="1">
                <a:solidFill>
                  <a:schemeClr val="bg2"/>
                </a:solidFill>
                <a:latin typeface="Candara" charset="0"/>
                <a:ea typeface="ＭＳ Ｐゴシック" charset="0"/>
              </a:rPr>
              <a:t>Kfeir</a:t>
            </a:r>
            <a:endParaRPr lang="en-US" sz="3200" b="1" i="1" dirty="0">
              <a:solidFill>
                <a:schemeClr val="bg2"/>
              </a:solidFill>
              <a:latin typeface="Candara" charset="0"/>
              <a:ea typeface="ＭＳ Ｐゴシック" charset="0"/>
            </a:endParaRPr>
          </a:p>
          <a:p>
            <a:pPr eaLnBrk="1" hangingPunct="1"/>
            <a:r>
              <a:rPr lang="en-US" sz="3200" b="1" i="1" dirty="0">
                <a:solidFill>
                  <a:schemeClr val="bg2"/>
                </a:solidFill>
                <a:latin typeface="Candara" charset="0"/>
                <a:ea typeface="ＭＳ Ｐゴシック" charset="0"/>
              </a:rPr>
              <a:t>An electrical system in the </a:t>
            </a:r>
            <a:r>
              <a:rPr lang="en-US" sz="3200" b="1" i="1" dirty="0" err="1">
                <a:solidFill>
                  <a:schemeClr val="bg2"/>
                </a:solidFill>
                <a:latin typeface="Candara" charset="0"/>
                <a:ea typeface="ＭＳ Ｐゴシック" charset="0"/>
              </a:rPr>
              <a:t>Kfeir</a:t>
            </a:r>
            <a:endParaRPr lang="en-US" sz="3200" b="1" i="1" dirty="0">
              <a:solidFill>
                <a:schemeClr val="bg2"/>
              </a:solidFill>
              <a:latin typeface="Candara" charset="0"/>
              <a:ea typeface="ＭＳ Ｐゴシック" charset="0"/>
            </a:endParaRPr>
          </a:p>
          <a:p>
            <a:pPr eaLnBrk="1" hangingPunct="1"/>
            <a:r>
              <a:rPr lang="en-US" sz="3200" b="1" i="1" dirty="0">
                <a:solidFill>
                  <a:schemeClr val="bg2"/>
                </a:solidFill>
                <a:latin typeface="Candara" charset="0"/>
                <a:ea typeface="ＭＳ Ｐゴシック" charset="0"/>
              </a:rPr>
              <a:t>A road leading to the </a:t>
            </a:r>
            <a:r>
              <a:rPr lang="en-US" sz="3200" b="1" i="1" dirty="0" err="1">
                <a:solidFill>
                  <a:schemeClr val="bg2"/>
                </a:solidFill>
                <a:latin typeface="Candara" charset="0"/>
                <a:ea typeface="ＭＳ Ｐゴシック" charset="0"/>
              </a:rPr>
              <a:t>Kfeir</a:t>
            </a:r>
            <a:endParaRPr lang="en-US" sz="3200" b="1" i="1" dirty="0">
              <a:solidFill>
                <a:schemeClr val="bg2"/>
              </a:solidFill>
              <a:latin typeface="Candara" charset="0"/>
              <a:ea typeface="ＭＳ Ｐゴシック" charset="0"/>
            </a:endParaRPr>
          </a:p>
          <a:p>
            <a:pPr eaLnBrk="1" hangingPunct="1"/>
            <a:r>
              <a:rPr lang="en-US" sz="3200" b="1" i="1" dirty="0">
                <a:solidFill>
                  <a:schemeClr val="bg2"/>
                </a:solidFill>
                <a:latin typeface="Candara" charset="0"/>
                <a:ea typeface="ＭＳ Ｐゴシック" charset="0"/>
              </a:rPr>
              <a:t>Junior college established with material assistance</a:t>
            </a:r>
          </a:p>
          <a:p>
            <a:pPr eaLnBrk="1" hangingPunct="1"/>
            <a:r>
              <a:rPr lang="en-US" sz="3200" b="1" i="1" dirty="0">
                <a:solidFill>
                  <a:schemeClr val="bg2"/>
                </a:solidFill>
                <a:latin typeface="Candara" charset="0"/>
                <a:ea typeface="ＭＳ Ｐゴシック" charset="0"/>
              </a:rPr>
              <a:t>Sent $5000 for Orthodox Church renovation</a:t>
            </a:r>
          </a:p>
          <a:p>
            <a:pPr eaLnBrk="1" hangingPunct="1"/>
            <a:r>
              <a:rPr lang="en-US" sz="3200" b="1" i="1" dirty="0">
                <a:solidFill>
                  <a:schemeClr val="bg2"/>
                </a:solidFill>
                <a:latin typeface="Candara" charset="0"/>
                <a:ea typeface="ＭＳ Ｐゴシック" charset="0"/>
              </a:rPr>
              <a:t>Sent $500 for 6 needy families in </a:t>
            </a:r>
            <a:r>
              <a:rPr lang="en-US" sz="3200" b="1" i="1" dirty="0" err="1">
                <a:solidFill>
                  <a:schemeClr val="bg2"/>
                </a:solidFill>
                <a:latin typeface="Candara" charset="0"/>
                <a:ea typeface="ＭＳ Ｐゴシック" charset="0"/>
              </a:rPr>
              <a:t>Kfeir</a:t>
            </a:r>
            <a:endParaRPr lang="en-US" sz="3200" b="1" i="1" dirty="0">
              <a:solidFill>
                <a:schemeClr val="bg2"/>
              </a:solidFill>
              <a:latin typeface="Candara" charset="0"/>
              <a:ea typeface="ＭＳ Ｐゴシック" charset="0"/>
            </a:endParaRPr>
          </a:p>
        </p:txBody>
      </p:sp>
      <p:sp>
        <p:nvSpPr>
          <p:cNvPr id="22531" name="Slide Number Placeholder 2"/>
          <p:cNvSpPr>
            <a:spLocks noGrp="1"/>
          </p:cNvSpPr>
          <p:nvPr>
            <p:ph type="sldNum" sz="quarter" idx="12"/>
          </p:nvPr>
        </p:nvSpPr>
        <p:spPr>
          <a:noFill/>
        </p:spPr>
        <p:txBody>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fld id="{BFD1D9E7-A82F-564B-9709-6F749FF330BB}" type="slidenum">
              <a:rPr lang="uk-UA">
                <a:solidFill>
                  <a:schemeClr val="tx2"/>
                </a:solidFill>
              </a:rPr>
              <a:pPr/>
              <a:t>7</a:t>
            </a:fld>
            <a:endParaRPr lang="uk-UA">
              <a:solidFill>
                <a:schemeClr val="tx2"/>
              </a:solidFill>
            </a:endParaRPr>
          </a:p>
        </p:txBody>
      </p:sp>
      <p:sp>
        <p:nvSpPr>
          <p:cNvPr id="4" name="Title 3"/>
          <p:cNvSpPr>
            <a:spLocks noGrp="1"/>
          </p:cNvSpPr>
          <p:nvPr>
            <p:ph type="title"/>
          </p:nvPr>
        </p:nvSpPr>
        <p:spPr>
          <a:xfrm>
            <a:off x="1371600" y="338138"/>
            <a:ext cx="7315200" cy="1252537"/>
          </a:xfrm>
        </p:spPr>
        <p:txBody>
          <a:bodyPr rtlCol="0">
            <a:normAutofit/>
          </a:bodyPr>
          <a:lstStyle/>
          <a:p>
            <a:pPr eaLnBrk="1" fontAlgn="auto" hangingPunct="1">
              <a:spcAft>
                <a:spcPts val="0"/>
              </a:spcAft>
              <a:defRPr/>
            </a:pPr>
            <a:r>
              <a:rPr lang="en-US" sz="6000" b="1" cap="small" dirty="0" smtClean="0">
                <a:ea typeface="+mj-ea"/>
                <a:cs typeface="Candara"/>
              </a:rPr>
              <a:t>Reunion Projects </a:t>
            </a:r>
            <a:endParaRPr lang="en-US" sz="6000" b="1" cap="small" dirty="0">
              <a:ea typeface="+mj-ea"/>
              <a:cs typeface="Candara"/>
            </a:endParaRPr>
          </a:p>
        </p:txBody>
      </p:sp>
      <p:pic>
        <p:nvPicPr>
          <p:cNvPr id="22533" name="Picture 4" descr="Kfeirian Reunion Foundation-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15240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3554" name="Shape 225"/>
          <p:cNvSpPr>
            <a:spLocks noChangeArrowheads="1"/>
          </p:cNvSpPr>
          <p:nvPr/>
        </p:nvSpPr>
        <p:spPr bwMode="auto">
          <a:xfrm>
            <a:off x="76200" y="4648200"/>
            <a:ext cx="5257800" cy="1784350"/>
          </a:xfrm>
          <a:prstGeom prst="rect">
            <a:avLst/>
          </a:prstGeom>
          <a:noFill/>
          <a:ln>
            <a:noFill/>
          </a:ln>
          <a:extLst>
            <a:ext uri="{C572A759-6A51-4108-AA02-DFA0A04FC94B}">
              <ma14:wrappingTextBox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lIns="45718" tIns="45718" rIns="45718" bIns="45718">
            <a:spAutoFit/>
          </a:bodyPr>
          <a:lstStyle/>
          <a:p>
            <a:pPr marL="285750" indent="-285750" eaLnBrk="1">
              <a:buFont typeface="Arial" charset="0"/>
              <a:buChar char="•"/>
            </a:pPr>
            <a:r>
              <a:rPr lang="en-US" sz="2200" b="1">
                <a:solidFill>
                  <a:srgbClr val="4C6E4A"/>
                </a:solidFill>
                <a:cs typeface="Calibri" charset="0"/>
                <a:sym typeface="Calibri" charset="0"/>
              </a:rPr>
              <a:t>Past Reunion Pictures and Highlights </a:t>
            </a:r>
          </a:p>
          <a:p>
            <a:pPr marL="285750" indent="-285750" eaLnBrk="1">
              <a:buFont typeface="Arial" charset="0"/>
              <a:buChar char="•"/>
            </a:pPr>
            <a:r>
              <a:rPr lang="en-US" sz="2200" b="1">
                <a:solidFill>
                  <a:srgbClr val="4C6E4A"/>
                </a:solidFill>
                <a:cs typeface="Calibri" charset="0"/>
                <a:sym typeface="Calibri" charset="0"/>
              </a:rPr>
              <a:t>Newsletters and Programs </a:t>
            </a:r>
          </a:p>
          <a:p>
            <a:pPr marL="285750" indent="-285750" eaLnBrk="1">
              <a:buFont typeface="Arial" charset="0"/>
              <a:buChar char="•"/>
            </a:pPr>
            <a:r>
              <a:rPr lang="en-US" sz="2200" b="1">
                <a:solidFill>
                  <a:srgbClr val="4C6E4A"/>
                </a:solidFill>
                <a:cs typeface="Calibri" charset="0"/>
                <a:sym typeface="Calibri" charset="0"/>
              </a:rPr>
              <a:t>Foundation and Scholarship  Information</a:t>
            </a:r>
          </a:p>
          <a:p>
            <a:pPr marL="285750" indent="-285750" eaLnBrk="1">
              <a:buFont typeface="Arial" charset="0"/>
              <a:buChar char="•"/>
            </a:pPr>
            <a:r>
              <a:rPr lang="en-US" sz="2200" b="1">
                <a:solidFill>
                  <a:srgbClr val="4C6E4A"/>
                </a:solidFill>
                <a:cs typeface="Calibri" charset="0"/>
                <a:sym typeface="Calibri" charset="0"/>
              </a:rPr>
              <a:t>Family Tree information</a:t>
            </a:r>
          </a:p>
        </p:txBody>
      </p:sp>
      <p:sp>
        <p:nvSpPr>
          <p:cNvPr id="5" name="TextBox 4"/>
          <p:cNvSpPr txBox="1"/>
          <p:nvPr/>
        </p:nvSpPr>
        <p:spPr>
          <a:xfrm>
            <a:off x="0" y="3810000"/>
            <a:ext cx="8915400" cy="708025"/>
          </a:xfrm>
          <a:prstGeom prst="rect">
            <a:avLst/>
          </a:prstGeom>
          <a:noFill/>
        </p:spPr>
        <p:txBody>
          <a:bodyPr>
            <a:spAutoFit/>
          </a:bodyPr>
          <a:lstStyle/>
          <a:p>
            <a:pPr algn="ctr" eaLnBrk="1" fontAlgn="auto">
              <a:spcBef>
                <a:spcPts val="0"/>
              </a:spcBef>
              <a:spcAft>
                <a:spcPts val="0"/>
              </a:spcAft>
              <a:defRPr/>
            </a:pPr>
            <a:r>
              <a:rPr lang="en-US" sz="4000" b="1" kern="0" cap="small" dirty="0">
                <a:solidFill>
                  <a:srgbClr val="CB0304"/>
                </a:solidFill>
                <a:latin typeface="+mn-lt"/>
                <a:ea typeface="+mn-ea"/>
                <a:cs typeface="+mn-cs"/>
                <a:sym typeface="Helvetica Neue"/>
              </a:rPr>
              <a:t>Explore the website for:</a:t>
            </a:r>
          </a:p>
        </p:txBody>
      </p:sp>
      <p:sp>
        <p:nvSpPr>
          <p:cNvPr id="23556" name="TextBox 5"/>
          <p:cNvSpPr txBox="1">
            <a:spLocks noChangeArrowheads="1"/>
          </p:cNvSpPr>
          <p:nvPr/>
        </p:nvSpPr>
        <p:spPr bwMode="auto">
          <a:xfrm>
            <a:off x="5181600" y="4648200"/>
            <a:ext cx="4343400" cy="178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eaLnBrk="1">
              <a:buFont typeface="Arial" charset="0"/>
              <a:buChar char="•"/>
            </a:pPr>
            <a:r>
              <a:rPr lang="en-US" sz="2200" b="1">
                <a:solidFill>
                  <a:srgbClr val="4C6E4A"/>
                </a:solidFill>
              </a:rPr>
              <a:t>Village of Kfeir</a:t>
            </a:r>
          </a:p>
          <a:p>
            <a:pPr eaLnBrk="1">
              <a:buFont typeface="Arial" charset="0"/>
              <a:buChar char="•"/>
            </a:pPr>
            <a:r>
              <a:rPr lang="en-US" sz="2200" b="1">
                <a:solidFill>
                  <a:srgbClr val="4C6E4A"/>
                </a:solidFill>
              </a:rPr>
              <a:t>Current Board of Trustees</a:t>
            </a:r>
          </a:p>
          <a:p>
            <a:pPr eaLnBrk="1">
              <a:buFont typeface="Arial" charset="0"/>
              <a:buChar char="•"/>
            </a:pPr>
            <a:r>
              <a:rPr lang="en-US" sz="2200" b="1">
                <a:solidFill>
                  <a:srgbClr val="4C6E4A"/>
                </a:solidFill>
              </a:rPr>
              <a:t>Kfeir Travel &amp; Retail Links</a:t>
            </a:r>
          </a:p>
          <a:p>
            <a:pPr eaLnBrk="1">
              <a:buFont typeface="Arial" charset="0"/>
              <a:buChar char="•"/>
            </a:pPr>
            <a:r>
              <a:rPr lang="en-US" sz="2200" b="1">
                <a:solidFill>
                  <a:srgbClr val="4C6E4A"/>
                </a:solidFill>
              </a:rPr>
              <a:t>Other Resources/Links</a:t>
            </a:r>
          </a:p>
          <a:p>
            <a:pPr eaLnBrk="1">
              <a:buFont typeface="Arial" charset="0"/>
              <a:buChar char="•"/>
            </a:pPr>
            <a:r>
              <a:rPr lang="en-US" sz="2200" b="1">
                <a:solidFill>
                  <a:srgbClr val="4C6E4A"/>
                </a:solidFill>
              </a:rPr>
              <a:t>Contact information </a:t>
            </a:r>
          </a:p>
        </p:txBody>
      </p:sp>
      <p:pic>
        <p:nvPicPr>
          <p:cNvPr id="23557" name="Picture 9" descr="Kfeir Website screensho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5400"/>
            <a:ext cx="10206038" cy="394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Shape 222"/>
          <p:cNvSpPr>
            <a:spLocks noGrp="1"/>
          </p:cNvSpPr>
          <p:nvPr>
            <p:ph type="title"/>
          </p:nvPr>
        </p:nvSpPr>
        <p:spPr>
          <a:xfrm>
            <a:off x="1752600" y="-304800"/>
            <a:ext cx="4495800" cy="1033463"/>
          </a:xfrm>
        </p:spPr>
        <p:txBody>
          <a:bodyPr rtlCol="0">
            <a:noAutofit/>
          </a:bodyPr>
          <a:lstStyle/>
          <a:p>
            <a:pPr eaLnBrk="1" fontAlgn="auto" hangingPunct="1">
              <a:spcAft>
                <a:spcPts val="0"/>
              </a:spcAft>
              <a:defRPr sz="1800"/>
            </a:pPr>
            <a:r>
              <a:rPr sz="4100" dirty="0">
                <a:ea typeface="+mj-ea"/>
                <a:cs typeface="+mj-cs"/>
              </a:rPr>
              <a:t>     </a:t>
            </a:r>
            <a:r>
              <a:rPr sz="4100" b="1" cap="small" dirty="0" smtClean="0">
                <a:ea typeface="+mj-ea"/>
                <a:cs typeface="+mj-cs"/>
              </a:rPr>
              <a:t>Kfeirian </a:t>
            </a:r>
            <a:r>
              <a:rPr sz="4100" b="1" cap="small" dirty="0">
                <a:ea typeface="+mj-ea"/>
                <a:cs typeface="+mj-cs"/>
              </a:rPr>
              <a:t>Website</a:t>
            </a:r>
          </a:p>
        </p:txBody>
      </p:sp>
      <p:sp>
        <p:nvSpPr>
          <p:cNvPr id="23559" name="TextBox 16"/>
          <p:cNvSpPr txBox="1">
            <a:spLocks noChangeArrowheads="1"/>
          </p:cNvSpPr>
          <p:nvPr/>
        </p:nvSpPr>
        <p:spPr bwMode="auto">
          <a:xfrm>
            <a:off x="1143000" y="304800"/>
            <a:ext cx="61722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gn="ctr" eaLnBrk="1"/>
            <a:r>
              <a:rPr lang="en-US" sz="4000">
                <a:solidFill>
                  <a:srgbClr val="FFFFFF"/>
                </a:solidFill>
              </a:rPr>
              <a:t>www.kfeir.com</a:t>
            </a: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2438400" y="0"/>
            <a:ext cx="5943600" cy="1016000"/>
          </a:xfrm>
          <a:prstGeom prst="rect">
            <a:avLst/>
          </a:prstGeom>
          <a:noFill/>
        </p:spPr>
        <p:txBody>
          <a:bodyPr>
            <a:spAutoFit/>
          </a:bodyPr>
          <a:lstStyle/>
          <a:p>
            <a:pPr algn="ctr" eaLnBrk="1" fontAlgn="auto">
              <a:spcBef>
                <a:spcPts val="0"/>
              </a:spcBef>
              <a:spcAft>
                <a:spcPts val="0"/>
              </a:spcAft>
              <a:defRPr/>
            </a:pPr>
            <a:r>
              <a:rPr lang="en-US" sz="6000" b="1" kern="0" cap="small" dirty="0">
                <a:solidFill>
                  <a:srgbClr val="CB0304"/>
                </a:solidFill>
                <a:latin typeface="Candara"/>
                <a:ea typeface="+mn-ea"/>
                <a:cs typeface="Candara"/>
                <a:sym typeface="Helvetica Neue"/>
              </a:rPr>
              <a:t>Kfeirian Website</a:t>
            </a:r>
          </a:p>
        </p:txBody>
      </p:sp>
      <p:pic>
        <p:nvPicPr>
          <p:cNvPr id="24579" name="Picture 3" descr="What's n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990600"/>
            <a:ext cx="1593850" cy="1527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304800" y="2590800"/>
            <a:ext cx="8686800" cy="39395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8" tIns="45718" rIns="45718" bIns="45718" spcCol="38100">
            <a:spAutoFit/>
          </a:bodyPr>
          <a:lstStyle/>
          <a:p>
            <a:pPr eaLnBrk="1" fontAlgn="auto">
              <a:spcBef>
                <a:spcPts val="0"/>
              </a:spcBef>
              <a:spcAft>
                <a:spcPts val="0"/>
              </a:spcAft>
              <a:defRPr/>
            </a:pPr>
            <a:r>
              <a:rPr lang="en-US" sz="3600" b="1" kern="0" cap="small" dirty="0">
                <a:solidFill>
                  <a:srgbClr val="195629"/>
                </a:solidFill>
                <a:latin typeface="+mn-lt"/>
                <a:ea typeface="+mn-ea"/>
                <a:cs typeface="+mn-cs"/>
                <a:sym typeface="Helvetica Neue"/>
              </a:rPr>
              <a:t>New Section on www.Kfeir.com</a:t>
            </a:r>
          </a:p>
          <a:p>
            <a:pPr eaLnBrk="1" fontAlgn="auto">
              <a:spcBef>
                <a:spcPts val="0"/>
              </a:spcBef>
              <a:spcAft>
                <a:spcPts val="0"/>
              </a:spcAft>
              <a:defRPr/>
            </a:pPr>
            <a:endParaRPr lang="en-US" sz="900" b="1" u="sng" kern="0" cap="small" dirty="0">
              <a:solidFill>
                <a:srgbClr val="195629"/>
              </a:solidFill>
              <a:latin typeface="+mn-lt"/>
              <a:ea typeface="+mn-ea"/>
              <a:cs typeface="+mn-cs"/>
              <a:sym typeface="Helvetica Neue"/>
            </a:endParaRPr>
          </a:p>
          <a:p>
            <a:pPr marL="342900" indent="-342900" eaLnBrk="1" fontAlgn="auto">
              <a:spcBef>
                <a:spcPts val="0"/>
              </a:spcBef>
              <a:spcAft>
                <a:spcPts val="0"/>
              </a:spcAft>
              <a:buFont typeface="Arial"/>
              <a:buChar char="•"/>
              <a:defRPr/>
            </a:pPr>
            <a:r>
              <a:rPr lang="en-US" sz="3200" kern="0" dirty="0">
                <a:latin typeface="+mn-lt"/>
                <a:ea typeface="+mn-ea"/>
                <a:cs typeface="+mn-cs"/>
                <a:sym typeface="Helvetica Neue"/>
              </a:rPr>
              <a:t>Click on Family News</a:t>
            </a:r>
          </a:p>
          <a:p>
            <a:pPr marL="342900" indent="-342900" eaLnBrk="1" fontAlgn="auto">
              <a:spcBef>
                <a:spcPts val="0"/>
              </a:spcBef>
              <a:spcAft>
                <a:spcPts val="0"/>
              </a:spcAft>
              <a:buFont typeface="Arial"/>
              <a:buChar char="•"/>
              <a:defRPr/>
            </a:pPr>
            <a:r>
              <a:rPr lang="en-US" sz="3200" kern="0" dirty="0">
                <a:latin typeface="+mn-lt"/>
                <a:ea typeface="+mn-ea"/>
                <a:cs typeface="+mn-cs"/>
                <a:sym typeface="Helvetica Neue"/>
              </a:rPr>
              <a:t>Check out “Family History”</a:t>
            </a:r>
            <a:r>
              <a:rPr lang="en-US" sz="2800" kern="0" dirty="0">
                <a:latin typeface="+mn-lt"/>
                <a:ea typeface="+mn-ea"/>
                <a:cs typeface="+mn-cs"/>
                <a:sym typeface="Helvetica Neue"/>
              </a:rPr>
              <a:t> and click on the names to read interesting stories</a:t>
            </a:r>
          </a:p>
          <a:p>
            <a:pPr marL="342900" indent="-342900" eaLnBrk="1" fontAlgn="auto">
              <a:spcBef>
                <a:spcPts val="0"/>
              </a:spcBef>
              <a:spcAft>
                <a:spcPts val="0"/>
              </a:spcAft>
              <a:buFont typeface="Arial"/>
              <a:buChar char="•"/>
              <a:defRPr/>
            </a:pPr>
            <a:endParaRPr lang="en-US" sz="800" kern="0" dirty="0">
              <a:latin typeface="+mn-lt"/>
              <a:ea typeface="+mn-ea"/>
              <a:cs typeface="+mn-cs"/>
              <a:sym typeface="Helvetica Neue"/>
            </a:endParaRPr>
          </a:p>
          <a:p>
            <a:pPr eaLnBrk="1" fontAlgn="auto">
              <a:spcBef>
                <a:spcPts val="0"/>
              </a:spcBef>
              <a:spcAft>
                <a:spcPts val="0"/>
              </a:spcAft>
              <a:defRPr/>
            </a:pPr>
            <a:r>
              <a:rPr lang="en-US" sz="3600" b="1" kern="0" cap="small" dirty="0">
                <a:solidFill>
                  <a:srgbClr val="195629"/>
                </a:solidFill>
                <a:latin typeface="+mn-lt"/>
                <a:ea typeface="+mn-ea"/>
                <a:cs typeface="+mn-cs"/>
                <a:sym typeface="Helvetica Neue"/>
              </a:rPr>
              <a:t>Have a family story to add to this section?</a:t>
            </a:r>
          </a:p>
          <a:p>
            <a:pPr eaLnBrk="1" fontAlgn="auto">
              <a:spcBef>
                <a:spcPts val="0"/>
              </a:spcBef>
              <a:spcAft>
                <a:spcPts val="0"/>
              </a:spcAft>
              <a:defRPr/>
            </a:pPr>
            <a:endParaRPr lang="en-US" sz="900" b="1" u="sng" kern="0" cap="small" dirty="0">
              <a:solidFill>
                <a:srgbClr val="195629"/>
              </a:solidFill>
              <a:latin typeface="+mn-lt"/>
              <a:ea typeface="+mn-ea"/>
              <a:cs typeface="+mn-cs"/>
              <a:sym typeface="Helvetica Neue"/>
            </a:endParaRPr>
          </a:p>
          <a:p>
            <a:pPr lvl="1" indent="-457200" eaLnBrk="1" fontAlgn="auto">
              <a:spcBef>
                <a:spcPts val="0"/>
              </a:spcBef>
              <a:spcAft>
                <a:spcPts val="0"/>
              </a:spcAft>
              <a:buFont typeface="Arial"/>
              <a:buChar char="•"/>
              <a:defRPr/>
            </a:pPr>
            <a:r>
              <a:rPr lang="en-US" sz="3200" kern="0" dirty="0">
                <a:latin typeface="+mn-lt"/>
                <a:ea typeface="+mn-ea"/>
                <a:cs typeface="+mn-cs"/>
                <a:sym typeface="Helvetica Neue"/>
              </a:rPr>
              <a:t>Email your story at </a:t>
            </a:r>
            <a:r>
              <a:rPr lang="en-US" sz="3200" u="sng" kern="0" dirty="0">
                <a:solidFill>
                  <a:schemeClr val="tx1"/>
                </a:solidFill>
                <a:latin typeface="+mn-lt"/>
                <a:ea typeface="+mn-ea"/>
                <a:cs typeface="+mn-cs"/>
                <a:sym typeface="Helvetica Neue"/>
                <a:hlinkClick r:id="rId4"/>
              </a:rPr>
              <a:t>Reunion@kfeir.com</a:t>
            </a:r>
            <a:r>
              <a:rPr lang="en-US" sz="3200" u="sng" kern="0" dirty="0">
                <a:solidFill>
                  <a:schemeClr val="tx1"/>
                </a:solidFill>
                <a:latin typeface="+mn-lt"/>
                <a:ea typeface="+mn-ea"/>
                <a:cs typeface="+mn-cs"/>
                <a:sym typeface="Helvetica Neue"/>
              </a:rPr>
              <a:t>. </a:t>
            </a:r>
          </a:p>
          <a:p>
            <a:pPr eaLnBrk="1" fontAlgn="auto">
              <a:spcBef>
                <a:spcPts val="0"/>
              </a:spcBef>
              <a:spcAft>
                <a:spcPts val="0"/>
              </a:spcAft>
              <a:defRPr/>
            </a:pPr>
            <a:endParaRPr lang="en-US" sz="2800" kern="0" dirty="0">
              <a:latin typeface="+mn-lt"/>
              <a:ea typeface="+mn-ea"/>
              <a:cs typeface="+mn-cs"/>
              <a:sym typeface="Helvetica Neue"/>
            </a:endParaRPr>
          </a:p>
        </p:txBody>
      </p:sp>
      <p:pic>
        <p:nvPicPr>
          <p:cNvPr id="24581" name="image9.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28600"/>
            <a:ext cx="1900238" cy="1900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hape 252"/>
          <p:cNvSpPr>
            <a:spLocks noGrp="1"/>
          </p:cNvSpPr>
          <p:nvPr>
            <p:ph type="sldNum" sz="quarter" idx="12"/>
          </p:nvPr>
        </p:nvSpPr>
        <p:spPr>
          <a:xfrm>
            <a:off x="6553200" y="6132513"/>
            <a:ext cx="2133600" cy="177800"/>
          </a:xfrm>
          <a:noFill/>
          <a:extLst>
            <a:ext uri="{C572A759-6A51-4108-AA02-DFA0A04FC94B}">
              <ma14:wrappingTextBoxFlag xmlns:ma14="http://schemas.microsoft.com/office/mac/drawingml/2011/main" val="1"/>
            </a:ext>
          </a:extLst>
        </p:spPr>
        <p:txBody>
          <a:bodyPr lIns="0" tIns="0" rIns="0" bIns="0"/>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nSpc>
                <a:spcPct val="90000"/>
              </a:lnSpc>
            </a:pPr>
            <a:fld id="{E527619B-5ADD-EF40-84D3-C76BEBDA291D}" type="slidenum">
              <a:rPr lang="en-US" sz="1200">
                <a:solidFill>
                  <a:srgbClr val="888888"/>
                </a:solidFill>
              </a:rPr>
              <a:pPr>
                <a:lnSpc>
                  <a:spcPct val="90000"/>
                </a:lnSpc>
              </a:pPr>
              <a:t>10</a:t>
            </a:fld>
            <a:endParaRPr lang="en-US" sz="1200">
              <a:solidFill>
                <a:srgbClr val="888888"/>
              </a:solidFill>
            </a:endParaRPr>
          </a:p>
        </p:txBody>
      </p:sp>
      <p:pic>
        <p:nvPicPr>
          <p:cNvPr id="25602" name="Picture 1" descr="Screen Shot 2018-08-29 at 2.10.43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44000" cy="4483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3" name="image18.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0"/>
            <a:ext cx="10668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
        <p:nvSpPr>
          <p:cNvPr id="5" name="Double Wave 4"/>
          <p:cNvSpPr/>
          <p:nvPr/>
        </p:nvSpPr>
        <p:spPr>
          <a:xfrm>
            <a:off x="1219200" y="0"/>
            <a:ext cx="4038600" cy="1066800"/>
          </a:xfrm>
          <a:prstGeom prst="doubleWave">
            <a:avLst/>
          </a:prstGeom>
          <a:solidFill>
            <a:srgbClr val="6DAAEE">
              <a:alpha val="78000"/>
            </a:srgbClr>
          </a:solidFill>
        </p:spPr>
        <p:style>
          <a:lnRef idx="1">
            <a:schemeClr val="accent1"/>
          </a:lnRef>
          <a:fillRef idx="3">
            <a:schemeClr val="accent1"/>
          </a:fillRef>
          <a:effectRef idx="2">
            <a:schemeClr val="accent1"/>
          </a:effectRef>
          <a:fontRef idx="minor">
            <a:schemeClr val="lt1"/>
          </a:fontRef>
        </p:style>
        <p:txBody>
          <a:bodyPr anchor="ct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gn="ctr" eaLnBrk="1"/>
            <a:endParaRPr lang="en-US" sz="1600" b="1" dirty="0">
              <a:solidFill>
                <a:srgbClr val="2862AA"/>
              </a:solidFill>
              <a:cs typeface="Candara" charset="0"/>
            </a:endParaRPr>
          </a:p>
          <a:p>
            <a:pPr algn="ctr" eaLnBrk="1"/>
            <a:endParaRPr lang="en-US" sz="1000" b="1" dirty="0" smtClean="0">
              <a:solidFill>
                <a:srgbClr val="2862AA"/>
              </a:solidFill>
              <a:cs typeface="Candara" charset="0"/>
            </a:endParaRPr>
          </a:p>
          <a:p>
            <a:pPr algn="ctr" eaLnBrk="1"/>
            <a:r>
              <a:rPr lang="en-US" sz="4200" b="1" dirty="0" smtClean="0">
                <a:solidFill>
                  <a:srgbClr val="2862AA"/>
                </a:solidFill>
                <a:cs typeface="Candara" charset="0"/>
              </a:rPr>
              <a:t>Travel </a:t>
            </a:r>
            <a:r>
              <a:rPr lang="en-US" sz="4200" b="1" dirty="0">
                <a:solidFill>
                  <a:srgbClr val="2862AA"/>
                </a:solidFill>
                <a:cs typeface="Candara" charset="0"/>
              </a:rPr>
              <a:t>Website</a:t>
            </a:r>
          </a:p>
          <a:p>
            <a:pPr algn="ctr" eaLnBrk="1"/>
            <a:r>
              <a:rPr lang="en-US" sz="2400" b="1" dirty="0" err="1">
                <a:solidFill>
                  <a:srgbClr val="2862AA"/>
                </a:solidFill>
                <a:cs typeface="Candara" charset="0"/>
              </a:rPr>
              <a:t>www.kfeirtravels.com</a:t>
            </a:r>
            <a:endParaRPr lang="en-US" sz="2400" b="1" dirty="0">
              <a:solidFill>
                <a:srgbClr val="2862AA"/>
              </a:solidFill>
              <a:cs typeface="Candara" charset="0"/>
            </a:endParaRPr>
          </a:p>
          <a:p>
            <a:pPr algn="ctr" eaLnBrk="1"/>
            <a:endParaRPr lang="en-US" sz="3000" b="1" dirty="0">
              <a:solidFill>
                <a:srgbClr val="250100"/>
              </a:solidFill>
              <a:cs typeface="Candara" charset="0"/>
            </a:endParaRPr>
          </a:p>
        </p:txBody>
      </p:sp>
      <p:sp>
        <p:nvSpPr>
          <p:cNvPr id="6" name="Rectangle 5"/>
          <p:cNvSpPr/>
          <p:nvPr/>
        </p:nvSpPr>
        <p:spPr>
          <a:xfrm>
            <a:off x="0" y="4343400"/>
            <a:ext cx="4648200" cy="2514600"/>
          </a:xfrm>
          <a:prstGeom prst="rect">
            <a:avLst/>
          </a:prstGeom>
        </p:spPr>
        <p:style>
          <a:lnRef idx="1">
            <a:schemeClr val="accent1"/>
          </a:lnRef>
          <a:fillRef idx="3">
            <a:schemeClr val="accent1"/>
          </a:fillRef>
          <a:effectRef idx="2">
            <a:schemeClr val="accent1"/>
          </a:effectRef>
          <a:fontRef idx="minor">
            <a:schemeClr val="lt1"/>
          </a:fontRef>
        </p:style>
        <p:txBody>
          <a:bodyPr/>
          <a:lstStyle>
            <a:lvl1pPr marL="285750" indent="-285750">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eaLnBrk="1">
              <a:buFont typeface="Arial" charset="0"/>
              <a:buChar char="•"/>
            </a:pPr>
            <a:endParaRPr lang="en-US">
              <a:solidFill>
                <a:srgbClr val="FFFFFF"/>
              </a:solidFill>
            </a:endParaRPr>
          </a:p>
          <a:p>
            <a:pPr eaLnBrk="1">
              <a:buFont typeface="Arial" charset="0"/>
              <a:buChar char="•"/>
            </a:pPr>
            <a:r>
              <a:rPr lang="en-US">
                <a:solidFill>
                  <a:srgbClr val="06436B"/>
                </a:solidFill>
              </a:rPr>
              <a:t>When you book your trip on this website, a portion goes to the Foundation</a:t>
            </a:r>
          </a:p>
          <a:p>
            <a:pPr eaLnBrk="1">
              <a:buFont typeface="Arial" charset="0"/>
              <a:buChar char="•"/>
            </a:pPr>
            <a:r>
              <a:rPr lang="en-US">
                <a:solidFill>
                  <a:srgbClr val="06436B"/>
                </a:solidFill>
              </a:rPr>
              <a:t>Please sign up for the newsletter to get the latest deals and steals</a:t>
            </a:r>
          </a:p>
          <a:p>
            <a:pPr eaLnBrk="1">
              <a:buFont typeface="Arial" charset="0"/>
              <a:buChar char="•"/>
            </a:pPr>
            <a:r>
              <a:rPr lang="en-US">
                <a:solidFill>
                  <a:srgbClr val="06436B"/>
                </a:solidFill>
              </a:rPr>
              <a:t>If you have any questions, please email us at reunion@kfeir.com</a:t>
            </a:r>
          </a:p>
        </p:txBody>
      </p:sp>
      <p:pic>
        <p:nvPicPr>
          <p:cNvPr id="25610" name="Picture 6" descr="Screen Shot 2018-08-29 at 7.17.01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305300"/>
            <a:ext cx="4621213" cy="2552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6626" name="Shape 235"/>
          <p:cNvSpPr>
            <a:spLocks noGrp="1"/>
          </p:cNvSpPr>
          <p:nvPr>
            <p:ph type="sldNum" sz="quarter" idx="12"/>
          </p:nvPr>
        </p:nvSpPr>
        <p:spPr>
          <a:xfrm>
            <a:off x="6553200" y="6527800"/>
            <a:ext cx="2133600" cy="177800"/>
          </a:xfrm>
          <a:noFill/>
          <a:extLst>
            <a:ext uri="{C572A759-6A51-4108-AA02-DFA0A04FC94B}">
              <ma14:wrappingTextBoxFlag xmlns:ma14="http://schemas.microsoft.com/office/mac/drawingml/2011/main" val="1"/>
            </a:ext>
          </a:extLst>
        </p:spPr>
        <p:txBody>
          <a:bodyPr lIns="0" tIns="0" rIns="0" bIns="0"/>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nSpc>
                <a:spcPct val="90000"/>
              </a:lnSpc>
            </a:pPr>
            <a:fld id="{25E006F9-9FDF-9945-BA4F-58845E1B5082}" type="slidenum">
              <a:rPr lang="en-US" sz="1200">
                <a:solidFill>
                  <a:srgbClr val="888888"/>
                </a:solidFill>
              </a:rPr>
              <a:pPr>
                <a:lnSpc>
                  <a:spcPct val="90000"/>
                </a:lnSpc>
              </a:pPr>
              <a:t>11</a:t>
            </a:fld>
            <a:endParaRPr lang="en-US" sz="1200">
              <a:solidFill>
                <a:srgbClr val="888888"/>
              </a:solidFill>
            </a:endParaRPr>
          </a:p>
        </p:txBody>
      </p:sp>
      <p:pic>
        <p:nvPicPr>
          <p:cNvPr id="26627" name="image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8600"/>
            <a:ext cx="1727200" cy="172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pic>
        <p:nvPicPr>
          <p:cNvPr id="3" name="Picture 2" descr="Screen Shot 2018-08-27 at 12.46.0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0800" y="3746262"/>
            <a:ext cx="3556000" cy="2362200"/>
          </a:xfrm>
          <a:prstGeom prst="rect">
            <a:avLst/>
          </a:prstGeom>
          <a:effectLst>
            <a:glow rad="101600">
              <a:srgbClr val="223F10">
                <a:alpha val="75000"/>
              </a:srgbClr>
            </a:glow>
          </a:effectLst>
        </p:spPr>
      </p:pic>
      <p:sp>
        <p:nvSpPr>
          <p:cNvPr id="8" name="Shape 234"/>
          <p:cNvSpPr>
            <a:spLocks noGrp="1"/>
          </p:cNvSpPr>
          <p:nvPr>
            <p:ph type="title"/>
          </p:nvPr>
        </p:nvSpPr>
        <p:spPr>
          <a:xfrm>
            <a:off x="1828800" y="-7938"/>
            <a:ext cx="6553200" cy="1023938"/>
          </a:xfrm>
        </p:spPr>
        <p:txBody>
          <a:bodyPr rtlCol="0">
            <a:noAutofit/>
          </a:bodyPr>
          <a:lstStyle>
            <a:lvl1pPr>
              <a:defRPr b="1" cap="small"/>
            </a:lvl1pPr>
          </a:lstStyle>
          <a:p>
            <a:pPr eaLnBrk="1" fontAlgn="auto" hangingPunct="1">
              <a:spcAft>
                <a:spcPts val="0"/>
              </a:spcAft>
              <a:defRPr sz="1800" b="0" cap="none"/>
            </a:pPr>
            <a:r>
              <a:rPr sz="8000" b="0" cap="none">
                <a:solidFill>
                  <a:srgbClr val="223F10"/>
                </a:solidFill>
                <a:ea typeface="+mj-ea"/>
                <a:cs typeface="+mj-cs"/>
              </a:rPr>
              <a:t>Genealogy</a:t>
            </a:r>
          </a:p>
        </p:txBody>
      </p:sp>
      <p:sp>
        <p:nvSpPr>
          <p:cNvPr id="26630" name="TextBox 8"/>
          <p:cNvSpPr txBox="1">
            <a:spLocks noChangeArrowheads="1"/>
          </p:cNvSpPr>
          <p:nvPr/>
        </p:nvSpPr>
        <p:spPr bwMode="auto">
          <a:xfrm>
            <a:off x="2133600" y="990600"/>
            <a:ext cx="6553200" cy="203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gn="ctr" eaLnBrk="1"/>
            <a:r>
              <a:rPr lang="en-US" sz="2100" b="1" i="1">
                <a:solidFill>
                  <a:schemeClr val="tx1"/>
                </a:solidFill>
              </a:rPr>
              <a:t>“… the Kfeirian Reunion was founded for the purpose of getting acquainted and meeting old friends, and that our children who were born under the skies of Liberty will know each other, particularly their genealogy and where they came from.”</a:t>
            </a:r>
            <a:r>
              <a:rPr lang="en-US" altLang="ja-JP" sz="2100" b="1">
                <a:solidFill>
                  <a:schemeClr val="tx1"/>
                </a:solidFill>
              </a:rPr>
              <a:t> </a:t>
            </a:r>
          </a:p>
          <a:p>
            <a:pPr algn="ctr" eaLnBrk="1"/>
            <a:r>
              <a:rPr lang="en-US" sz="2100" b="1">
                <a:solidFill>
                  <a:schemeClr val="tx1"/>
                </a:solidFill>
              </a:rPr>
              <a:t> ~ Sol Steffan - Kfeirian Reunion 1965 ~</a:t>
            </a:r>
            <a:endParaRPr lang="en-US" sz="2100" b="1" i="1">
              <a:solidFill>
                <a:schemeClr val="tx1"/>
              </a:solidFill>
              <a:latin typeface="Times New Roman" charset="0"/>
            </a:endParaRPr>
          </a:p>
        </p:txBody>
      </p:sp>
      <p:sp>
        <p:nvSpPr>
          <p:cNvPr id="5" name="TextBox 4"/>
          <p:cNvSpPr txBox="1"/>
          <p:nvPr/>
        </p:nvSpPr>
        <p:spPr>
          <a:xfrm>
            <a:off x="533400" y="3352800"/>
            <a:ext cx="3657600" cy="3016210"/>
          </a:xfrm>
          <a:prstGeom prst="rect">
            <a:avLst/>
          </a:prstGeom>
          <a:solidFill>
            <a:srgbClr val="223F10"/>
          </a:solidFill>
          <a:effectLst>
            <a:glow rad="444500">
              <a:schemeClr val="tx1">
                <a:alpha val="75000"/>
              </a:schemeClr>
            </a:glow>
            <a:outerShdw blurRad="50800" dist="25400" dir="5400000" rotWithShape="0">
              <a:srgbClr val="000000">
                <a:alpha val="38000"/>
              </a:srgbClr>
            </a:outerShdw>
          </a:effectLst>
        </p:spPr>
        <p:style>
          <a:lnRef idx="0">
            <a:schemeClr val="accent3"/>
          </a:lnRef>
          <a:fillRef idx="3">
            <a:schemeClr val="accent3"/>
          </a:fillRef>
          <a:effectRef idx="3">
            <a:schemeClr val="accent3"/>
          </a:effectRef>
          <a:fontRef idx="minor">
            <a:schemeClr val="lt1"/>
          </a:fontRef>
        </p:style>
        <p:txBody>
          <a:bodyPr>
            <a:spAutoFit/>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gn="ctr" eaLnBrk="1"/>
            <a:endParaRPr lang="en-US" sz="1000" i="1">
              <a:solidFill>
                <a:schemeClr val="bg1"/>
              </a:solidFill>
              <a:latin typeface="Times New Roman" charset="0"/>
              <a:cs typeface="Times New Roman" charset="0"/>
            </a:endParaRPr>
          </a:p>
          <a:p>
            <a:pPr algn="ctr" eaLnBrk="1"/>
            <a:r>
              <a:rPr lang="en-US" sz="2800" i="1">
                <a:solidFill>
                  <a:schemeClr val="bg1"/>
                </a:solidFill>
                <a:latin typeface="Times New Roman" charset="0"/>
                <a:cs typeface="Times New Roman" charset="0"/>
              </a:rPr>
              <a:t>For any questions or access to the </a:t>
            </a:r>
          </a:p>
          <a:p>
            <a:pPr algn="ctr" eaLnBrk="1"/>
            <a:r>
              <a:rPr lang="en-US" sz="2800" i="1">
                <a:solidFill>
                  <a:schemeClr val="bg1"/>
                </a:solidFill>
                <a:latin typeface="Times New Roman" charset="0"/>
                <a:cs typeface="Times New Roman" charset="0"/>
              </a:rPr>
              <a:t>Kfeirian Family Tree, please contact </a:t>
            </a:r>
          </a:p>
          <a:p>
            <a:pPr algn="ctr" eaLnBrk="1"/>
            <a:r>
              <a:rPr lang="en-US" sz="2800" i="1">
                <a:solidFill>
                  <a:schemeClr val="bg1"/>
                </a:solidFill>
                <a:latin typeface="Times New Roman" charset="0"/>
                <a:cs typeface="Times New Roman" charset="0"/>
              </a:rPr>
              <a:t>Kevin Donley at kdonley17@gmail.com</a:t>
            </a:r>
          </a:p>
          <a:p>
            <a:pPr algn="ctr" eaLnBrk="1"/>
            <a:endParaRPr lang="en-US" sz="1200" i="1" u="sng">
              <a:solidFill>
                <a:schemeClr val="bg1"/>
              </a:solidFill>
              <a:latin typeface="Times New Roman" charset="0"/>
              <a:cs typeface="Times New Roman" charset="0"/>
            </a:endParaRP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283D77">
            <a:alpha val="93000"/>
          </a:srgbClr>
        </a:solidFill>
        <a:effectLst/>
      </p:bgPr>
    </p:bg>
    <p:spTree>
      <p:nvGrpSpPr>
        <p:cNvPr id="1" name=""/>
        <p:cNvGrpSpPr/>
        <p:nvPr/>
      </p:nvGrpSpPr>
      <p:grpSpPr>
        <a:xfrm>
          <a:off x="0" y="0"/>
          <a:ext cx="0" cy="0"/>
          <a:chOff x="0" y="0"/>
          <a:chExt cx="0" cy="0"/>
        </a:xfrm>
      </p:grpSpPr>
      <p:sp>
        <p:nvSpPr>
          <p:cNvPr id="244" name="Shape 244"/>
          <p:cNvSpPr>
            <a:spLocks noGrp="1"/>
          </p:cNvSpPr>
          <p:nvPr>
            <p:ph type="title"/>
          </p:nvPr>
        </p:nvSpPr>
        <p:spPr>
          <a:xfrm>
            <a:off x="1752600" y="762000"/>
            <a:ext cx="6629400" cy="1295400"/>
          </a:xfrm>
        </p:spPr>
        <p:txBody>
          <a:bodyPr>
            <a:noAutofit/>
          </a:bodyPr>
          <a:lstStyle/>
          <a:p>
            <a:pPr marL="342900" indent="-342900" eaLnBrk="1" hangingPunct="1">
              <a:lnSpc>
                <a:spcPct val="72000"/>
              </a:lnSpc>
            </a:pPr>
            <a:r>
              <a:rPr lang="en-US" sz="4000" b="1">
                <a:latin typeface="Candara" charset="0"/>
                <a:ea typeface="ＭＳ Ｐゴシック" charset="0"/>
              </a:rPr>
              <a:t>Please Join Our Kfeirian Reunion FB Page!</a:t>
            </a:r>
          </a:p>
        </p:txBody>
      </p:sp>
      <p:pic>
        <p:nvPicPr>
          <p:cNvPr id="27651" name="image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144780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
        <p:nvSpPr>
          <p:cNvPr id="27652" name="TextBox 3"/>
          <p:cNvSpPr txBox="1">
            <a:spLocks noChangeArrowheads="1"/>
          </p:cNvSpPr>
          <p:nvPr/>
        </p:nvSpPr>
        <p:spPr bwMode="auto">
          <a:xfrm>
            <a:off x="304800" y="5181600"/>
            <a:ext cx="8839200" cy="1354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eaLnBrk="1">
              <a:buFont typeface="Arial" charset="0"/>
              <a:buChar char="•"/>
            </a:pPr>
            <a:r>
              <a:rPr lang="en-US" sz="2400" b="1">
                <a:solidFill>
                  <a:schemeClr val="bg1"/>
                </a:solidFill>
              </a:rPr>
              <a:t>Search on FaceBook for “</a:t>
            </a:r>
            <a:r>
              <a:rPr lang="en-US" altLang="ja-JP" sz="2400" b="1">
                <a:solidFill>
                  <a:schemeClr val="bg1"/>
                </a:solidFill>
              </a:rPr>
              <a:t>Kfeirian Reunion</a:t>
            </a:r>
            <a:r>
              <a:rPr lang="en-US" sz="2400" b="1">
                <a:solidFill>
                  <a:schemeClr val="bg1"/>
                </a:solidFill>
              </a:rPr>
              <a:t>”</a:t>
            </a:r>
            <a:r>
              <a:rPr lang="en-US" altLang="ja-JP" sz="2400" b="1">
                <a:solidFill>
                  <a:schemeClr val="bg1"/>
                </a:solidFill>
              </a:rPr>
              <a:t> under Groups.</a:t>
            </a:r>
          </a:p>
          <a:p>
            <a:pPr eaLnBrk="1">
              <a:buFont typeface="Arial" charset="0"/>
              <a:buChar char="•"/>
            </a:pPr>
            <a:endParaRPr lang="en-US" sz="800" b="1">
              <a:solidFill>
                <a:schemeClr val="bg1"/>
              </a:solidFill>
            </a:endParaRPr>
          </a:p>
          <a:p>
            <a:pPr eaLnBrk="1">
              <a:buFont typeface="Arial" charset="0"/>
              <a:buChar char="•"/>
            </a:pPr>
            <a:r>
              <a:rPr lang="en-US" sz="2400" b="1">
                <a:solidFill>
                  <a:schemeClr val="bg1"/>
                </a:solidFill>
              </a:rPr>
              <a:t>If you’re unable to find us, please contact us at reunion@kfeir.com.</a:t>
            </a:r>
          </a:p>
        </p:txBody>
      </p:sp>
      <p:pic>
        <p:nvPicPr>
          <p:cNvPr id="27653" name="Picture 6" descr="Screen Shot 2018-08-27 at 12.30.0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50800"/>
            <a:ext cx="2849563"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654" name="TextBox 7"/>
          <p:cNvSpPr txBox="1">
            <a:spLocks noChangeArrowheads="1"/>
          </p:cNvSpPr>
          <p:nvPr/>
        </p:nvSpPr>
        <p:spPr bwMode="auto">
          <a:xfrm>
            <a:off x="2743200" y="50800"/>
            <a:ext cx="1981200"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eaLnBrk="1"/>
            <a:r>
              <a:rPr lang="en-US" sz="5000" b="1">
                <a:solidFill>
                  <a:srgbClr val="FFFFFF"/>
                </a:solidFill>
              </a:rPr>
              <a:t>HAVE</a:t>
            </a:r>
          </a:p>
        </p:txBody>
      </p:sp>
      <p:sp>
        <p:nvSpPr>
          <p:cNvPr id="27655" name="TextBox 8"/>
          <p:cNvSpPr txBox="1">
            <a:spLocks noChangeArrowheads="1"/>
          </p:cNvSpPr>
          <p:nvPr/>
        </p:nvSpPr>
        <p:spPr bwMode="auto">
          <a:xfrm>
            <a:off x="6858000" y="-25400"/>
            <a:ext cx="609600" cy="938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eaLnBrk="1"/>
            <a:r>
              <a:rPr lang="en-US" sz="5500" b="1">
                <a:solidFill>
                  <a:srgbClr val="FFFFFF"/>
                </a:solidFill>
              </a:rPr>
              <a:t>?</a:t>
            </a:r>
          </a:p>
        </p:txBody>
      </p:sp>
      <p:pic>
        <p:nvPicPr>
          <p:cNvPr id="27656" name="Picture 9" descr="Screen Shot 2018-08-27 at 2.27.02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943100"/>
            <a:ext cx="9144000" cy="29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1828800" cy="182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8675" name="Picture 2" descr="scholarship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304800"/>
            <a:ext cx="2514600" cy="1679575"/>
          </a:xfrm>
          <a:prstGeom prst="rect">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9" name="Shape 266"/>
          <p:cNvSpPr>
            <a:spLocks noGrp="1"/>
          </p:cNvSpPr>
          <p:nvPr>
            <p:ph idx="1"/>
          </p:nvPr>
        </p:nvSpPr>
        <p:spPr>
          <a:xfrm>
            <a:off x="685800" y="2209800"/>
            <a:ext cx="7924800" cy="4495800"/>
          </a:xfrm>
        </p:spPr>
        <p:txBody>
          <a:bodyPr>
            <a:noAutofit/>
          </a:bodyPr>
          <a:lstStyle/>
          <a:p>
            <a:pPr eaLnBrk="1" hangingPunct="1">
              <a:buClr>
                <a:schemeClr val="bg1"/>
              </a:buClr>
              <a:buFont typeface="Wingdings" charset="0"/>
              <a:buChar char="Ø"/>
            </a:pPr>
            <a:r>
              <a:rPr lang="en-US" sz="2300">
                <a:solidFill>
                  <a:schemeClr val="bg1"/>
                </a:solidFill>
                <a:latin typeface="Candara" charset="0"/>
                <a:ea typeface="ＭＳ Ｐゴシック" charset="0"/>
              </a:rPr>
              <a:t>Requirements</a:t>
            </a:r>
          </a:p>
          <a:p>
            <a:pPr lvl="2" eaLnBrk="1" hangingPunct="1">
              <a:buClr>
                <a:schemeClr val="bg1"/>
              </a:buClr>
              <a:buFont typeface="Wingdings" charset="0"/>
              <a:buChar char="Ø"/>
            </a:pPr>
            <a:r>
              <a:rPr lang="en-US" sz="2100">
                <a:solidFill>
                  <a:schemeClr val="bg1"/>
                </a:solidFill>
                <a:latin typeface="Candara" charset="0"/>
                <a:ea typeface="ＭＳ Ｐゴシック" charset="0"/>
              </a:rPr>
              <a:t>Financial need </a:t>
            </a:r>
          </a:p>
          <a:p>
            <a:pPr lvl="2" eaLnBrk="1" hangingPunct="1">
              <a:buClr>
                <a:schemeClr val="bg1"/>
              </a:buClr>
              <a:buFont typeface="Wingdings" charset="0"/>
              <a:buChar char="Ø"/>
            </a:pPr>
            <a:r>
              <a:rPr lang="en-US" sz="2100">
                <a:solidFill>
                  <a:schemeClr val="bg1"/>
                </a:solidFill>
                <a:latin typeface="Candara" charset="0"/>
                <a:ea typeface="ＭＳ Ｐゴシック" charset="0"/>
              </a:rPr>
              <a:t>Leadership </a:t>
            </a:r>
          </a:p>
          <a:p>
            <a:pPr lvl="2" eaLnBrk="1" hangingPunct="1">
              <a:buClr>
                <a:schemeClr val="bg1"/>
              </a:buClr>
              <a:buFont typeface="Wingdings" charset="0"/>
              <a:buChar char="Ø"/>
            </a:pPr>
            <a:r>
              <a:rPr lang="en-US" sz="2100">
                <a:solidFill>
                  <a:schemeClr val="bg1"/>
                </a:solidFill>
                <a:latin typeface="Candara" charset="0"/>
                <a:ea typeface="ＭＳ Ｐゴシック" charset="0"/>
              </a:rPr>
              <a:t>Scholastic ability</a:t>
            </a:r>
          </a:p>
          <a:p>
            <a:pPr eaLnBrk="1" hangingPunct="1">
              <a:buClr>
                <a:schemeClr val="bg1"/>
              </a:buClr>
              <a:buFont typeface="Symbol" charset="0"/>
              <a:buNone/>
            </a:pPr>
            <a:endParaRPr lang="en-US" sz="800">
              <a:solidFill>
                <a:schemeClr val="bg1"/>
              </a:solidFill>
              <a:latin typeface="Candara" charset="0"/>
              <a:ea typeface="ＭＳ Ｐゴシック" charset="0"/>
            </a:endParaRPr>
          </a:p>
          <a:p>
            <a:pPr eaLnBrk="1" hangingPunct="1">
              <a:buClr>
                <a:schemeClr val="bg1"/>
              </a:buClr>
              <a:buFont typeface="Wingdings" charset="0"/>
              <a:buChar char="Ø"/>
            </a:pPr>
            <a:r>
              <a:rPr lang="en-US" sz="2300">
                <a:solidFill>
                  <a:schemeClr val="bg1"/>
                </a:solidFill>
                <a:latin typeface="Candara" charset="0"/>
                <a:ea typeface="ＭＳ Ｐゴシック" charset="0"/>
              </a:rPr>
              <a:t>Limited to four years and designed for courses leading to an undergraduate degree in an accredited college or university.</a:t>
            </a:r>
          </a:p>
          <a:p>
            <a:pPr eaLnBrk="1" hangingPunct="1">
              <a:buClr>
                <a:schemeClr val="bg1"/>
              </a:buClr>
              <a:buFont typeface="Wingdings" charset="0"/>
              <a:buChar char="Ø"/>
            </a:pPr>
            <a:endParaRPr lang="en-US" sz="800">
              <a:solidFill>
                <a:schemeClr val="bg1"/>
              </a:solidFill>
              <a:latin typeface="Candara" charset="0"/>
              <a:ea typeface="ＭＳ Ｐゴシック" charset="0"/>
            </a:endParaRPr>
          </a:p>
          <a:p>
            <a:pPr eaLnBrk="1" hangingPunct="1">
              <a:buClr>
                <a:schemeClr val="bg1"/>
              </a:buClr>
              <a:buFont typeface="Wingdings" charset="0"/>
              <a:buChar char="Ø"/>
            </a:pPr>
            <a:r>
              <a:rPr lang="en-US" sz="2300">
                <a:solidFill>
                  <a:schemeClr val="bg1"/>
                </a:solidFill>
                <a:latin typeface="Candara" charset="0"/>
                <a:ea typeface="ＭＳ Ｐゴシック" charset="0"/>
              </a:rPr>
              <a:t>Application and full summary of requirements located on www.kfeir.com. </a:t>
            </a:r>
          </a:p>
          <a:p>
            <a:pPr eaLnBrk="1" hangingPunct="1">
              <a:buClr>
                <a:schemeClr val="bg1"/>
              </a:buClr>
              <a:buFont typeface="Symbol" charset="0"/>
              <a:buNone/>
            </a:pPr>
            <a:endParaRPr lang="en-US" sz="800">
              <a:solidFill>
                <a:schemeClr val="bg1"/>
              </a:solidFill>
              <a:latin typeface="Candara" charset="0"/>
              <a:ea typeface="ＭＳ Ｐゴシック" charset="0"/>
            </a:endParaRPr>
          </a:p>
          <a:p>
            <a:pPr eaLnBrk="1" hangingPunct="1">
              <a:buClr>
                <a:schemeClr val="bg1"/>
              </a:buClr>
              <a:buFont typeface="Symbol" charset="0"/>
              <a:buNone/>
            </a:pPr>
            <a:endParaRPr lang="en-US" sz="800">
              <a:solidFill>
                <a:schemeClr val="bg1"/>
              </a:solidFill>
              <a:latin typeface="Candara" charset="0"/>
              <a:ea typeface="ＭＳ Ｐゴシック" charset="0"/>
            </a:endParaRPr>
          </a:p>
          <a:p>
            <a:pPr algn="ctr" eaLnBrk="1" hangingPunct="1">
              <a:buClr>
                <a:schemeClr val="bg1"/>
              </a:buClr>
              <a:buFont typeface="Symbol" charset="0"/>
              <a:buNone/>
            </a:pPr>
            <a:r>
              <a:rPr lang="en-US" sz="2300">
                <a:solidFill>
                  <a:schemeClr val="bg1"/>
                </a:solidFill>
                <a:latin typeface="Candara" charset="0"/>
                <a:ea typeface="ＭＳ Ｐゴシック" charset="0"/>
              </a:rPr>
              <a:t>**Recipients will be announced at the Sunday banquet.**</a:t>
            </a:r>
          </a:p>
        </p:txBody>
      </p:sp>
      <p:sp>
        <p:nvSpPr>
          <p:cNvPr id="6" name="TextBox 5"/>
          <p:cNvSpPr txBox="1"/>
          <p:nvPr/>
        </p:nvSpPr>
        <p:spPr>
          <a:xfrm>
            <a:off x="1981200" y="0"/>
            <a:ext cx="4419600" cy="2124075"/>
          </a:xfrm>
          <a:prstGeom prst="rect">
            <a:avLst/>
          </a:prstGeom>
          <a:noFill/>
        </p:spPr>
        <p:txBody>
          <a:bodyPr>
            <a:spAutoFit/>
          </a:bodyPr>
          <a:lstStyle/>
          <a:p>
            <a:pPr algn="ctr" eaLnBrk="1" fontAlgn="auto">
              <a:spcBef>
                <a:spcPts val="0"/>
              </a:spcBef>
              <a:spcAft>
                <a:spcPts val="0"/>
              </a:spcAft>
              <a:defRPr/>
            </a:pPr>
            <a:r>
              <a:rPr lang="en-US" sz="4400" b="1" kern="0" cap="small" dirty="0">
                <a:solidFill>
                  <a:schemeClr val="bg1">
                    <a:lumMod val="95000"/>
                  </a:schemeClr>
                </a:solidFill>
                <a:latin typeface="+mn-lt"/>
                <a:ea typeface="+mn-ea"/>
                <a:cs typeface="+mn-cs"/>
                <a:sym typeface="Helvetica Neue"/>
              </a:rPr>
              <a:t>Kfeirian Reunion </a:t>
            </a:r>
          </a:p>
          <a:p>
            <a:pPr algn="ctr" eaLnBrk="1" fontAlgn="auto">
              <a:spcBef>
                <a:spcPts val="0"/>
              </a:spcBef>
              <a:spcAft>
                <a:spcPts val="0"/>
              </a:spcAft>
              <a:defRPr/>
            </a:pPr>
            <a:r>
              <a:rPr lang="en-US" sz="4400" b="1" kern="0" cap="small" dirty="0">
                <a:solidFill>
                  <a:schemeClr val="bg1">
                    <a:lumMod val="95000"/>
                  </a:schemeClr>
                </a:solidFill>
                <a:latin typeface="+mn-lt"/>
                <a:ea typeface="+mn-ea"/>
                <a:cs typeface="+mn-cs"/>
                <a:sym typeface="Helvetica Neue"/>
              </a:rPr>
              <a:t>Scholarship Program</a:t>
            </a: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6" name="TextBox 25"/>
          <p:cNvSpPr txBox="1"/>
          <p:nvPr/>
        </p:nvSpPr>
        <p:spPr>
          <a:xfrm>
            <a:off x="0" y="0"/>
            <a:ext cx="9144000" cy="1323975"/>
          </a:xfrm>
          <a:prstGeom prst="rect">
            <a:avLst/>
          </a:prstGeom>
          <a:noFill/>
        </p:spPr>
        <p:txBody>
          <a:bodyPr>
            <a:spAutoFit/>
          </a:bodyPr>
          <a:lstStyle/>
          <a:p>
            <a:pPr algn="ctr" eaLnBrk="1" fontAlgn="auto">
              <a:spcBef>
                <a:spcPts val="0"/>
              </a:spcBef>
              <a:spcAft>
                <a:spcPts val="0"/>
              </a:spcAft>
              <a:defRPr/>
            </a:pPr>
            <a:r>
              <a:rPr lang="en-US" sz="4000" b="1" kern="0" cap="small" dirty="0">
                <a:solidFill>
                  <a:srgbClr val="C10004"/>
                </a:solidFill>
                <a:latin typeface="Candara"/>
                <a:ea typeface="+mn-ea"/>
                <a:cs typeface="Candara"/>
                <a:sym typeface="Helvetica Neue"/>
              </a:rPr>
              <a:t>Board of Trustees</a:t>
            </a:r>
          </a:p>
          <a:p>
            <a:pPr algn="ctr" eaLnBrk="1" fontAlgn="auto">
              <a:spcBef>
                <a:spcPts val="0"/>
              </a:spcBef>
              <a:spcAft>
                <a:spcPts val="0"/>
              </a:spcAft>
              <a:defRPr/>
            </a:pPr>
            <a:r>
              <a:rPr lang="en-US" sz="4000" b="1" kern="0" cap="small" dirty="0">
                <a:solidFill>
                  <a:srgbClr val="C10004"/>
                </a:solidFill>
                <a:latin typeface="Candara"/>
                <a:ea typeface="+mn-ea"/>
                <a:cs typeface="Candara"/>
                <a:sym typeface="Helvetica Neue"/>
              </a:rPr>
              <a:t>2017-2018</a:t>
            </a:r>
          </a:p>
        </p:txBody>
      </p:sp>
      <p:pic>
        <p:nvPicPr>
          <p:cNvPr id="29699" name="Picture 16" descr="Sherry Mickel Parris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724400"/>
            <a:ext cx="1331913" cy="19812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29700" name="Picture 18" descr="Mike Abraham.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76400"/>
            <a:ext cx="1371600" cy="1933575"/>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29701" name="TextBox 21"/>
          <p:cNvSpPr txBox="1">
            <a:spLocks noChangeArrowheads="1"/>
          </p:cNvSpPr>
          <p:nvPr/>
        </p:nvSpPr>
        <p:spPr bwMode="auto">
          <a:xfrm>
            <a:off x="1905000" y="1981200"/>
            <a:ext cx="2284413" cy="1230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gn="ctr" eaLnBrk="1"/>
            <a:r>
              <a:rPr lang="en-US" sz="2000" b="1">
                <a:solidFill>
                  <a:srgbClr val="305F14"/>
                </a:solidFill>
              </a:rPr>
              <a:t>Michael Abraham</a:t>
            </a:r>
            <a:endParaRPr lang="en-US" sz="2000">
              <a:solidFill>
                <a:srgbClr val="305F14"/>
              </a:solidFill>
            </a:endParaRPr>
          </a:p>
          <a:p>
            <a:pPr algn="ctr" eaLnBrk="1"/>
            <a:r>
              <a:rPr lang="en-US" b="1">
                <a:solidFill>
                  <a:srgbClr val="305F14"/>
                </a:solidFill>
              </a:rPr>
              <a:t>President (as of 2017)</a:t>
            </a:r>
            <a:endParaRPr lang="en-US">
              <a:solidFill>
                <a:srgbClr val="305F14"/>
              </a:solidFill>
            </a:endParaRPr>
          </a:p>
          <a:p>
            <a:pPr algn="ctr" eaLnBrk="1"/>
            <a:r>
              <a:rPr lang="en-US" b="1">
                <a:solidFill>
                  <a:srgbClr val="305F14"/>
                </a:solidFill>
              </a:rPr>
              <a:t>Elected 2016</a:t>
            </a:r>
            <a:endParaRPr lang="en-US">
              <a:solidFill>
                <a:srgbClr val="305F14"/>
              </a:solidFill>
            </a:endParaRPr>
          </a:p>
          <a:p>
            <a:pPr algn="ctr" eaLnBrk="1"/>
            <a:r>
              <a:rPr lang="is-IS" b="1">
                <a:solidFill>
                  <a:srgbClr val="305F14"/>
                </a:solidFill>
              </a:rPr>
              <a:t>(2019)</a:t>
            </a:r>
            <a:endParaRPr lang="en-US">
              <a:solidFill>
                <a:srgbClr val="305F14"/>
              </a:solidFill>
            </a:endParaRPr>
          </a:p>
        </p:txBody>
      </p:sp>
      <p:sp>
        <p:nvSpPr>
          <p:cNvPr id="29702" name="Rectangle 22"/>
          <p:cNvSpPr>
            <a:spLocks noChangeArrowheads="1"/>
          </p:cNvSpPr>
          <p:nvPr/>
        </p:nvSpPr>
        <p:spPr bwMode="auto">
          <a:xfrm>
            <a:off x="1981200" y="4800600"/>
            <a:ext cx="2590800" cy="150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sz="2000">
                <a:solidFill>
                  <a:srgbClr val="305F14"/>
                </a:solidFill>
              </a:rPr>
              <a:t>S</a:t>
            </a:r>
            <a:r>
              <a:rPr lang="en-US" sz="2000" b="1">
                <a:solidFill>
                  <a:srgbClr val="305F14"/>
                </a:solidFill>
              </a:rPr>
              <a:t>herry Mickel Parrish</a:t>
            </a:r>
            <a:endParaRPr lang="en-US" sz="2000">
              <a:solidFill>
                <a:srgbClr val="305F14"/>
              </a:solidFill>
            </a:endParaRPr>
          </a:p>
          <a:p>
            <a:pPr algn="ctr" eaLnBrk="1"/>
            <a:r>
              <a:rPr lang="en-US" b="1">
                <a:solidFill>
                  <a:srgbClr val="305F14"/>
                </a:solidFill>
              </a:rPr>
              <a:t>Vice President &amp; Scholarship Committee</a:t>
            </a:r>
            <a:endParaRPr lang="en-US">
              <a:solidFill>
                <a:srgbClr val="305F14"/>
              </a:solidFill>
            </a:endParaRPr>
          </a:p>
          <a:p>
            <a:pPr algn="ctr" eaLnBrk="1"/>
            <a:r>
              <a:rPr lang="en-US" b="1">
                <a:solidFill>
                  <a:srgbClr val="305F14"/>
                </a:solidFill>
              </a:rPr>
              <a:t>Elected 2017</a:t>
            </a:r>
            <a:endParaRPr lang="en-US">
              <a:solidFill>
                <a:srgbClr val="305F14"/>
              </a:solidFill>
            </a:endParaRPr>
          </a:p>
          <a:p>
            <a:pPr algn="ctr" eaLnBrk="1"/>
            <a:r>
              <a:rPr lang="is-IS" b="1">
                <a:solidFill>
                  <a:srgbClr val="305F14"/>
                </a:solidFill>
              </a:rPr>
              <a:t>(2020)</a:t>
            </a:r>
            <a:endParaRPr lang="en-US">
              <a:solidFill>
                <a:srgbClr val="305F14"/>
              </a:solidFill>
            </a:endParaRPr>
          </a:p>
        </p:txBody>
      </p:sp>
      <p:pic>
        <p:nvPicPr>
          <p:cNvPr id="29703" name="Picture 12" descr="Denise Mickel Russel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4800600"/>
            <a:ext cx="1527175" cy="1884363"/>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29704" name="Picture 14" descr="Thomas Bevins.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676400"/>
            <a:ext cx="1625600" cy="19558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29705" name="Rectangle 23"/>
          <p:cNvSpPr>
            <a:spLocks noChangeArrowheads="1"/>
          </p:cNvSpPr>
          <p:nvPr/>
        </p:nvSpPr>
        <p:spPr bwMode="auto">
          <a:xfrm>
            <a:off x="6324600" y="1981200"/>
            <a:ext cx="2667000" cy="150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sz="2000" b="1">
                <a:solidFill>
                  <a:srgbClr val="305F14"/>
                </a:solidFill>
              </a:rPr>
              <a:t>Thomas Bevins</a:t>
            </a:r>
            <a:endParaRPr lang="en-US" sz="2000">
              <a:solidFill>
                <a:srgbClr val="305F14"/>
              </a:solidFill>
            </a:endParaRPr>
          </a:p>
          <a:p>
            <a:pPr algn="ctr" eaLnBrk="1"/>
            <a:r>
              <a:rPr lang="en-US" b="1">
                <a:solidFill>
                  <a:srgbClr val="305F14"/>
                </a:solidFill>
              </a:rPr>
              <a:t>Secretary &amp; Scholarship Committee</a:t>
            </a:r>
          </a:p>
          <a:p>
            <a:pPr algn="ctr" eaLnBrk="1"/>
            <a:r>
              <a:rPr lang="en-US" b="1">
                <a:solidFill>
                  <a:srgbClr val="305F14"/>
                </a:solidFill>
              </a:rPr>
              <a:t>Elected 2015</a:t>
            </a:r>
            <a:endParaRPr lang="en-US">
              <a:solidFill>
                <a:srgbClr val="305F14"/>
              </a:solidFill>
            </a:endParaRPr>
          </a:p>
          <a:p>
            <a:pPr algn="ctr" eaLnBrk="1"/>
            <a:r>
              <a:rPr lang="is-IS" b="1">
                <a:solidFill>
                  <a:srgbClr val="305F14"/>
                </a:solidFill>
              </a:rPr>
              <a:t>(2018)</a:t>
            </a:r>
            <a:r>
              <a:rPr lang="is-IS">
                <a:solidFill>
                  <a:srgbClr val="305F14"/>
                </a:solidFill>
              </a:rPr>
              <a:t>	</a:t>
            </a:r>
          </a:p>
        </p:txBody>
      </p:sp>
      <p:sp>
        <p:nvSpPr>
          <p:cNvPr id="29706" name="Rectangle 24"/>
          <p:cNvSpPr>
            <a:spLocks noChangeArrowheads="1"/>
          </p:cNvSpPr>
          <p:nvPr/>
        </p:nvSpPr>
        <p:spPr bwMode="auto">
          <a:xfrm>
            <a:off x="6464300" y="4724400"/>
            <a:ext cx="2667000" cy="150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sz="2000" b="1">
                <a:solidFill>
                  <a:srgbClr val="305F14"/>
                </a:solidFill>
              </a:rPr>
              <a:t>Denise Mickel Russell</a:t>
            </a:r>
            <a:endParaRPr lang="en-US" sz="2000">
              <a:solidFill>
                <a:srgbClr val="305F14"/>
              </a:solidFill>
            </a:endParaRPr>
          </a:p>
          <a:p>
            <a:pPr algn="ctr" eaLnBrk="1"/>
            <a:r>
              <a:rPr lang="en-US" b="1">
                <a:solidFill>
                  <a:srgbClr val="305F14"/>
                </a:solidFill>
              </a:rPr>
              <a:t>Treasurer, Webmaster &amp; Scholarship Chair</a:t>
            </a:r>
            <a:endParaRPr lang="en-US">
              <a:solidFill>
                <a:srgbClr val="305F14"/>
              </a:solidFill>
            </a:endParaRPr>
          </a:p>
          <a:p>
            <a:pPr algn="ctr" eaLnBrk="1"/>
            <a:r>
              <a:rPr lang="en-US" b="1">
                <a:solidFill>
                  <a:srgbClr val="305F14"/>
                </a:solidFill>
              </a:rPr>
              <a:t>Elected 2016</a:t>
            </a:r>
            <a:endParaRPr lang="en-US">
              <a:solidFill>
                <a:srgbClr val="305F14"/>
              </a:solidFill>
            </a:endParaRPr>
          </a:p>
          <a:p>
            <a:pPr algn="ctr" eaLnBrk="1"/>
            <a:r>
              <a:rPr lang="is-IS" b="1">
                <a:solidFill>
                  <a:srgbClr val="305F14"/>
                </a:solidFill>
              </a:rPr>
              <a:t>(2019)</a:t>
            </a:r>
            <a:endParaRPr lang="en-US">
              <a:solidFill>
                <a:srgbClr val="305F14"/>
              </a:solidFill>
            </a:endParaRP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0722" name="Picture 4" descr="George Han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800600"/>
            <a:ext cx="1295400" cy="1958975"/>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0723" name="Picture 5" descr="Nicholas Joseph.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295400"/>
            <a:ext cx="1739900" cy="17526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0724" name="Picture 6" descr="Abe Saad.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219200"/>
            <a:ext cx="1511300" cy="19304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0725" name="Picture 7" descr="Nicholas Joseph.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2971800"/>
            <a:ext cx="1776413" cy="18288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9" name="TextBox 8"/>
          <p:cNvSpPr txBox="1"/>
          <p:nvPr/>
        </p:nvSpPr>
        <p:spPr>
          <a:xfrm>
            <a:off x="0" y="0"/>
            <a:ext cx="9144000" cy="1323975"/>
          </a:xfrm>
          <a:prstGeom prst="rect">
            <a:avLst/>
          </a:prstGeom>
          <a:noFill/>
        </p:spPr>
        <p:txBody>
          <a:bodyPr>
            <a:spAutoFit/>
          </a:bodyPr>
          <a:lstStyle/>
          <a:p>
            <a:pPr algn="ctr" eaLnBrk="1" fontAlgn="auto">
              <a:spcBef>
                <a:spcPts val="0"/>
              </a:spcBef>
              <a:spcAft>
                <a:spcPts val="0"/>
              </a:spcAft>
              <a:defRPr/>
            </a:pPr>
            <a:r>
              <a:rPr lang="en-US" sz="4000" b="1" kern="0" cap="small" dirty="0">
                <a:solidFill>
                  <a:srgbClr val="C10004"/>
                </a:solidFill>
                <a:latin typeface="Candara"/>
                <a:ea typeface="+mn-ea"/>
                <a:cs typeface="Candara"/>
                <a:sym typeface="Helvetica Neue"/>
              </a:rPr>
              <a:t>Board of Trustees</a:t>
            </a:r>
          </a:p>
          <a:p>
            <a:pPr algn="ctr" eaLnBrk="1" fontAlgn="auto">
              <a:spcBef>
                <a:spcPts val="0"/>
              </a:spcBef>
              <a:spcAft>
                <a:spcPts val="0"/>
              </a:spcAft>
              <a:defRPr/>
            </a:pPr>
            <a:r>
              <a:rPr lang="en-US" sz="4000" b="1" kern="0" cap="small" dirty="0">
                <a:solidFill>
                  <a:srgbClr val="C10004"/>
                </a:solidFill>
                <a:latin typeface="Candara"/>
                <a:ea typeface="+mn-ea"/>
                <a:cs typeface="Candara"/>
                <a:sym typeface="Helvetica Neue"/>
              </a:rPr>
              <a:t>2017-2018</a:t>
            </a:r>
          </a:p>
        </p:txBody>
      </p:sp>
      <p:sp>
        <p:nvSpPr>
          <p:cNvPr id="30727" name="Rectangle 10"/>
          <p:cNvSpPr>
            <a:spLocks noChangeArrowheads="1"/>
          </p:cNvSpPr>
          <p:nvPr/>
        </p:nvSpPr>
        <p:spPr bwMode="auto">
          <a:xfrm>
            <a:off x="1981200" y="1600200"/>
            <a:ext cx="1600200" cy="1230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sz="2000" b="1">
                <a:solidFill>
                  <a:srgbClr val="305F14"/>
                </a:solidFill>
              </a:rPr>
              <a:t>Abe Saad</a:t>
            </a:r>
          </a:p>
          <a:p>
            <a:pPr algn="ctr" eaLnBrk="1"/>
            <a:r>
              <a:rPr lang="en-US" b="1">
                <a:solidFill>
                  <a:srgbClr val="305F14"/>
                </a:solidFill>
              </a:rPr>
              <a:t>Past President</a:t>
            </a:r>
          </a:p>
          <a:p>
            <a:pPr algn="ctr" eaLnBrk="1"/>
            <a:r>
              <a:rPr lang="en-US" b="1">
                <a:solidFill>
                  <a:srgbClr val="305F14"/>
                </a:solidFill>
              </a:rPr>
              <a:t>Elected 2017</a:t>
            </a:r>
            <a:endParaRPr lang="en-US">
              <a:solidFill>
                <a:srgbClr val="305F14"/>
              </a:solidFill>
            </a:endParaRPr>
          </a:p>
          <a:p>
            <a:pPr algn="ctr" eaLnBrk="1"/>
            <a:r>
              <a:rPr lang="is-IS" b="1">
                <a:solidFill>
                  <a:srgbClr val="305F14"/>
                </a:solidFill>
              </a:rPr>
              <a:t>(2020)</a:t>
            </a:r>
            <a:endParaRPr lang="en-US">
              <a:solidFill>
                <a:srgbClr val="305F14"/>
              </a:solidFill>
            </a:endParaRPr>
          </a:p>
        </p:txBody>
      </p:sp>
      <p:sp>
        <p:nvSpPr>
          <p:cNvPr id="30728" name="Rectangle 11"/>
          <p:cNvSpPr>
            <a:spLocks noChangeArrowheads="1"/>
          </p:cNvSpPr>
          <p:nvPr/>
        </p:nvSpPr>
        <p:spPr bwMode="auto">
          <a:xfrm>
            <a:off x="1828800" y="5181600"/>
            <a:ext cx="19812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sz="2000" b="1">
                <a:solidFill>
                  <a:srgbClr val="305F14"/>
                </a:solidFill>
              </a:rPr>
              <a:t>George Hanna </a:t>
            </a:r>
            <a:endParaRPr lang="en-US" sz="2000">
              <a:solidFill>
                <a:srgbClr val="305F14"/>
              </a:solidFill>
            </a:endParaRPr>
          </a:p>
          <a:p>
            <a:pPr algn="ctr" eaLnBrk="1"/>
            <a:r>
              <a:rPr lang="en-US" b="1">
                <a:solidFill>
                  <a:srgbClr val="305F14"/>
                </a:solidFill>
              </a:rPr>
              <a:t>Treasurer Emeritus</a:t>
            </a:r>
            <a:endParaRPr lang="en-US">
              <a:solidFill>
                <a:srgbClr val="305F14"/>
              </a:solidFill>
            </a:endParaRPr>
          </a:p>
        </p:txBody>
      </p:sp>
      <p:sp>
        <p:nvSpPr>
          <p:cNvPr id="30729" name="Rectangle 12"/>
          <p:cNvSpPr>
            <a:spLocks noChangeArrowheads="1"/>
          </p:cNvSpPr>
          <p:nvPr/>
        </p:nvSpPr>
        <p:spPr bwMode="auto">
          <a:xfrm>
            <a:off x="7467600" y="1676400"/>
            <a:ext cx="1676400" cy="677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sz="2000" b="1">
                <a:solidFill>
                  <a:srgbClr val="305F14"/>
                </a:solidFill>
              </a:rPr>
              <a:t>Kevin Donley</a:t>
            </a:r>
          </a:p>
          <a:p>
            <a:pPr algn="ctr" eaLnBrk="1"/>
            <a:r>
              <a:rPr lang="en-US" b="1">
                <a:solidFill>
                  <a:srgbClr val="305F14"/>
                </a:solidFill>
              </a:rPr>
              <a:t>Genealogist</a:t>
            </a:r>
            <a:endParaRPr lang="en-US">
              <a:solidFill>
                <a:srgbClr val="305F14"/>
              </a:solidFill>
            </a:endParaRPr>
          </a:p>
        </p:txBody>
      </p:sp>
      <p:sp>
        <p:nvSpPr>
          <p:cNvPr id="30730" name="Rectangle 13"/>
          <p:cNvSpPr>
            <a:spLocks noChangeArrowheads="1"/>
          </p:cNvSpPr>
          <p:nvPr/>
        </p:nvSpPr>
        <p:spPr bwMode="auto">
          <a:xfrm>
            <a:off x="5181600" y="3429000"/>
            <a:ext cx="2362200" cy="677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sz="2000" b="1">
                <a:solidFill>
                  <a:srgbClr val="305F14"/>
                </a:solidFill>
              </a:rPr>
              <a:t>Nicholas Joseph</a:t>
            </a:r>
          </a:p>
          <a:p>
            <a:pPr algn="ctr" eaLnBrk="1"/>
            <a:r>
              <a:rPr lang="en-US" b="1">
                <a:solidFill>
                  <a:srgbClr val="305F14"/>
                </a:solidFill>
              </a:rPr>
              <a:t>Reunion Ambassador </a:t>
            </a:r>
            <a:endParaRPr lang="en-US">
              <a:solidFill>
                <a:srgbClr val="305F14"/>
              </a:solidFill>
            </a:endParaRPr>
          </a:p>
        </p:txBody>
      </p:sp>
      <p:pic>
        <p:nvPicPr>
          <p:cNvPr id="30731" name="Picture 14" descr="Laura Wisniewski.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638800" y="4800600"/>
            <a:ext cx="1358900" cy="19812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30732" name="Rectangle 15"/>
          <p:cNvSpPr>
            <a:spLocks noChangeArrowheads="1"/>
          </p:cNvSpPr>
          <p:nvPr/>
        </p:nvSpPr>
        <p:spPr bwMode="auto">
          <a:xfrm>
            <a:off x="6934200" y="5181600"/>
            <a:ext cx="2209800" cy="178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sz="2000" b="1">
                <a:solidFill>
                  <a:srgbClr val="305F14"/>
                </a:solidFill>
              </a:rPr>
              <a:t>Laura Wisniewski</a:t>
            </a:r>
            <a:endParaRPr lang="en-US" sz="2000">
              <a:solidFill>
                <a:srgbClr val="305F14"/>
              </a:solidFill>
            </a:endParaRPr>
          </a:p>
          <a:p>
            <a:pPr algn="ctr" eaLnBrk="1"/>
            <a:r>
              <a:rPr lang="en-US" b="1">
                <a:solidFill>
                  <a:srgbClr val="305F14"/>
                </a:solidFill>
              </a:rPr>
              <a:t>Board Member &amp; Sunshine Committee</a:t>
            </a:r>
            <a:endParaRPr lang="en-US">
              <a:solidFill>
                <a:srgbClr val="305F14"/>
              </a:solidFill>
            </a:endParaRPr>
          </a:p>
          <a:p>
            <a:pPr algn="ctr" eaLnBrk="1"/>
            <a:r>
              <a:rPr lang="en-US" b="1">
                <a:solidFill>
                  <a:srgbClr val="305F14"/>
                </a:solidFill>
              </a:rPr>
              <a:t>Elected 2017</a:t>
            </a:r>
            <a:endParaRPr lang="en-US">
              <a:solidFill>
                <a:srgbClr val="305F14"/>
              </a:solidFill>
            </a:endParaRPr>
          </a:p>
          <a:p>
            <a:pPr algn="ctr" eaLnBrk="1"/>
            <a:r>
              <a:rPr lang="is-IS" b="1">
                <a:solidFill>
                  <a:srgbClr val="305F14"/>
                </a:solidFill>
              </a:rPr>
              <a:t>(2020)</a:t>
            </a:r>
            <a:endParaRPr lang="en-US">
              <a:solidFill>
                <a:srgbClr val="305F14"/>
              </a:solidFill>
            </a:endParaRPr>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1746" name="Picture 4" descr="Charlotte Sadd Lechla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962400"/>
            <a:ext cx="1600200" cy="16002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1747" name="Picture 6" descr="Kimberly Thoma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762000"/>
            <a:ext cx="1371600" cy="18288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1748" name="Picture 7" descr="Christy McCoy.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962400"/>
            <a:ext cx="1241425" cy="18288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1749" name="Picture 8" descr="Lori Thabet.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762000"/>
            <a:ext cx="1295400" cy="1863725"/>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1750" name="Picture 9" descr="Jennifer Sleeman-Thabet.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94000" y="2654300"/>
            <a:ext cx="1447800" cy="1870075"/>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1751" name="Picture 10" descr="Nora Abraham.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029200" y="2667000"/>
            <a:ext cx="1380459" cy="1905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14" name="TextBox 13"/>
          <p:cNvSpPr txBox="1"/>
          <p:nvPr/>
        </p:nvSpPr>
        <p:spPr>
          <a:xfrm>
            <a:off x="0" y="0"/>
            <a:ext cx="9144000" cy="1816100"/>
          </a:xfrm>
          <a:prstGeom prst="rect">
            <a:avLst/>
          </a:prstGeom>
          <a:noFill/>
          <a:ln w="9525">
            <a:noFill/>
          </a:ln>
        </p:spPr>
        <p:txBody>
          <a:bodyPr>
            <a:spAutoFit/>
          </a:bodyPr>
          <a:lstStyle/>
          <a:p>
            <a:pPr algn="ctr" eaLnBrk="1" fontAlgn="auto">
              <a:spcBef>
                <a:spcPts val="0"/>
              </a:spcBef>
              <a:spcAft>
                <a:spcPts val="0"/>
              </a:spcAft>
              <a:defRPr/>
            </a:pPr>
            <a:r>
              <a:rPr lang="en-US" sz="4000" b="1" kern="0" cap="small" dirty="0">
                <a:solidFill>
                  <a:srgbClr val="C10004"/>
                </a:solidFill>
                <a:latin typeface="Candara"/>
                <a:ea typeface="+mn-ea"/>
                <a:cs typeface="Candara"/>
                <a:sym typeface="Helvetica Neue"/>
              </a:rPr>
              <a:t>Board of Trustees</a:t>
            </a:r>
          </a:p>
          <a:p>
            <a:pPr algn="ctr" eaLnBrk="1" fontAlgn="auto">
              <a:spcBef>
                <a:spcPts val="0"/>
              </a:spcBef>
              <a:spcAft>
                <a:spcPts val="0"/>
              </a:spcAft>
              <a:defRPr/>
            </a:pPr>
            <a:r>
              <a:rPr lang="en-US" sz="4000" b="1" kern="0" cap="small" dirty="0">
                <a:solidFill>
                  <a:srgbClr val="C10004"/>
                </a:solidFill>
                <a:latin typeface="Candara"/>
                <a:ea typeface="+mn-ea"/>
                <a:cs typeface="Candara"/>
                <a:sym typeface="Helvetica Neue"/>
              </a:rPr>
              <a:t>2017-2018</a:t>
            </a:r>
          </a:p>
          <a:p>
            <a:pPr algn="ctr" eaLnBrk="1" fontAlgn="auto">
              <a:spcBef>
                <a:spcPts val="0"/>
              </a:spcBef>
              <a:spcAft>
                <a:spcPts val="0"/>
              </a:spcAft>
              <a:defRPr/>
            </a:pPr>
            <a:r>
              <a:rPr lang="en-US" sz="3200" b="1" kern="0" cap="small" dirty="0">
                <a:solidFill>
                  <a:srgbClr val="C10004"/>
                </a:solidFill>
                <a:latin typeface="Candara"/>
                <a:ea typeface="+mn-ea"/>
                <a:cs typeface="Candara"/>
                <a:sym typeface="Helvetica Neue"/>
              </a:rPr>
              <a:t>Board Members</a:t>
            </a:r>
          </a:p>
        </p:txBody>
      </p:sp>
      <p:sp>
        <p:nvSpPr>
          <p:cNvPr id="31753" name="Rectangle 14"/>
          <p:cNvSpPr>
            <a:spLocks noChangeArrowheads="1"/>
          </p:cNvSpPr>
          <p:nvPr/>
        </p:nvSpPr>
        <p:spPr bwMode="auto">
          <a:xfrm>
            <a:off x="304800" y="2667000"/>
            <a:ext cx="13716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b="1" dirty="0">
                <a:solidFill>
                  <a:srgbClr val="305F14"/>
                </a:solidFill>
              </a:rPr>
              <a:t>Lori </a:t>
            </a:r>
            <a:r>
              <a:rPr lang="en-US" b="1" dirty="0" err="1">
                <a:solidFill>
                  <a:srgbClr val="305F14"/>
                </a:solidFill>
              </a:rPr>
              <a:t>Thabet</a:t>
            </a:r>
            <a:endParaRPr lang="en-US" b="1" dirty="0">
              <a:solidFill>
                <a:srgbClr val="305F14"/>
              </a:solidFill>
            </a:endParaRPr>
          </a:p>
          <a:p>
            <a:pPr algn="ctr" eaLnBrk="1"/>
            <a:r>
              <a:rPr lang="en-US" b="1" dirty="0">
                <a:solidFill>
                  <a:srgbClr val="305F14"/>
                </a:solidFill>
              </a:rPr>
              <a:t>Elected 2015</a:t>
            </a:r>
            <a:endParaRPr lang="en-US" dirty="0">
              <a:solidFill>
                <a:srgbClr val="305F14"/>
              </a:solidFill>
            </a:endParaRPr>
          </a:p>
          <a:p>
            <a:pPr algn="ctr" eaLnBrk="1"/>
            <a:r>
              <a:rPr lang="is-IS" b="1" dirty="0">
                <a:solidFill>
                  <a:srgbClr val="305F14"/>
                </a:solidFill>
              </a:rPr>
              <a:t>(2018)</a:t>
            </a:r>
            <a:endParaRPr lang="en-US" dirty="0">
              <a:solidFill>
                <a:srgbClr val="305F14"/>
              </a:solidFill>
            </a:endParaRPr>
          </a:p>
        </p:txBody>
      </p:sp>
      <p:sp>
        <p:nvSpPr>
          <p:cNvPr id="31754" name="Rectangle 15"/>
          <p:cNvSpPr>
            <a:spLocks noChangeArrowheads="1"/>
          </p:cNvSpPr>
          <p:nvPr/>
        </p:nvSpPr>
        <p:spPr bwMode="auto">
          <a:xfrm>
            <a:off x="7162800" y="5562600"/>
            <a:ext cx="17526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b="1">
                <a:solidFill>
                  <a:srgbClr val="305F14"/>
                </a:solidFill>
              </a:rPr>
              <a:t>Charlotte Sadd Lechlak</a:t>
            </a:r>
          </a:p>
          <a:p>
            <a:pPr algn="ctr" eaLnBrk="1"/>
            <a:r>
              <a:rPr lang="en-US" b="1">
                <a:solidFill>
                  <a:srgbClr val="305F14"/>
                </a:solidFill>
              </a:rPr>
              <a:t>Elected 2016</a:t>
            </a:r>
            <a:endParaRPr lang="en-US">
              <a:solidFill>
                <a:srgbClr val="305F14"/>
              </a:solidFill>
            </a:endParaRPr>
          </a:p>
          <a:p>
            <a:pPr algn="ctr" eaLnBrk="1"/>
            <a:r>
              <a:rPr lang="is-IS" b="1">
                <a:solidFill>
                  <a:srgbClr val="305F14"/>
                </a:solidFill>
              </a:rPr>
              <a:t>(2019)</a:t>
            </a:r>
            <a:endParaRPr lang="en-US">
              <a:solidFill>
                <a:srgbClr val="305F14"/>
              </a:solidFill>
            </a:endParaRPr>
          </a:p>
        </p:txBody>
      </p:sp>
      <p:sp>
        <p:nvSpPr>
          <p:cNvPr id="31755" name="Rectangle 16"/>
          <p:cNvSpPr>
            <a:spLocks noChangeArrowheads="1"/>
          </p:cNvSpPr>
          <p:nvPr/>
        </p:nvSpPr>
        <p:spPr bwMode="auto">
          <a:xfrm>
            <a:off x="7239000" y="2590800"/>
            <a:ext cx="19050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b="1" dirty="0">
                <a:solidFill>
                  <a:srgbClr val="305F14"/>
                </a:solidFill>
              </a:rPr>
              <a:t>Kimberly Thomas</a:t>
            </a:r>
          </a:p>
          <a:p>
            <a:pPr algn="ctr" eaLnBrk="1"/>
            <a:r>
              <a:rPr lang="en-US" b="1" dirty="0">
                <a:solidFill>
                  <a:srgbClr val="305F14"/>
                </a:solidFill>
              </a:rPr>
              <a:t>Elected 2016</a:t>
            </a:r>
            <a:endParaRPr lang="en-US" dirty="0">
              <a:solidFill>
                <a:srgbClr val="305F14"/>
              </a:solidFill>
            </a:endParaRPr>
          </a:p>
          <a:p>
            <a:pPr algn="ctr" eaLnBrk="1"/>
            <a:r>
              <a:rPr lang="is-IS" b="1" dirty="0">
                <a:solidFill>
                  <a:srgbClr val="305F14"/>
                </a:solidFill>
              </a:rPr>
              <a:t>(2019)</a:t>
            </a:r>
            <a:endParaRPr lang="en-US" dirty="0">
              <a:solidFill>
                <a:srgbClr val="305F14"/>
              </a:solidFill>
            </a:endParaRPr>
          </a:p>
        </p:txBody>
      </p:sp>
      <p:sp>
        <p:nvSpPr>
          <p:cNvPr id="31756" name="Rectangle 17"/>
          <p:cNvSpPr>
            <a:spLocks noChangeArrowheads="1"/>
          </p:cNvSpPr>
          <p:nvPr/>
        </p:nvSpPr>
        <p:spPr bwMode="auto">
          <a:xfrm>
            <a:off x="228600" y="5791200"/>
            <a:ext cx="16002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b="1">
                <a:solidFill>
                  <a:srgbClr val="305F14"/>
                </a:solidFill>
              </a:rPr>
              <a:t>Christy McCoy Elected 2015</a:t>
            </a:r>
            <a:endParaRPr lang="en-US">
              <a:solidFill>
                <a:srgbClr val="305F14"/>
              </a:solidFill>
            </a:endParaRPr>
          </a:p>
          <a:p>
            <a:pPr algn="ctr" eaLnBrk="1"/>
            <a:r>
              <a:rPr lang="is-IS" b="1">
                <a:solidFill>
                  <a:srgbClr val="305F14"/>
                </a:solidFill>
              </a:rPr>
              <a:t>(2018)</a:t>
            </a:r>
            <a:endParaRPr lang="en-US">
              <a:solidFill>
                <a:srgbClr val="305F14"/>
              </a:solidFill>
            </a:endParaRPr>
          </a:p>
        </p:txBody>
      </p:sp>
      <p:sp>
        <p:nvSpPr>
          <p:cNvPr id="31757" name="Rectangle 18"/>
          <p:cNvSpPr>
            <a:spLocks noChangeArrowheads="1"/>
          </p:cNvSpPr>
          <p:nvPr/>
        </p:nvSpPr>
        <p:spPr bwMode="auto">
          <a:xfrm>
            <a:off x="2565400" y="4559300"/>
            <a:ext cx="19050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b="1" dirty="0">
                <a:solidFill>
                  <a:srgbClr val="305F14"/>
                </a:solidFill>
              </a:rPr>
              <a:t>Jennifer </a:t>
            </a:r>
          </a:p>
          <a:p>
            <a:pPr algn="ctr" eaLnBrk="1"/>
            <a:r>
              <a:rPr lang="en-US" b="1" dirty="0" err="1">
                <a:solidFill>
                  <a:srgbClr val="305F14"/>
                </a:solidFill>
              </a:rPr>
              <a:t>Sleeman-Thabet</a:t>
            </a:r>
            <a:endParaRPr lang="en-US" b="1" dirty="0">
              <a:solidFill>
                <a:srgbClr val="305F14"/>
              </a:solidFill>
            </a:endParaRPr>
          </a:p>
          <a:p>
            <a:pPr algn="ctr" eaLnBrk="1"/>
            <a:r>
              <a:rPr lang="en-US" b="1" dirty="0">
                <a:solidFill>
                  <a:srgbClr val="305F14"/>
                </a:solidFill>
              </a:rPr>
              <a:t>Elected 2015</a:t>
            </a:r>
            <a:endParaRPr lang="en-US" dirty="0">
              <a:solidFill>
                <a:srgbClr val="305F14"/>
              </a:solidFill>
            </a:endParaRPr>
          </a:p>
          <a:p>
            <a:pPr algn="ctr" eaLnBrk="1"/>
            <a:r>
              <a:rPr lang="is-IS" b="1" dirty="0">
                <a:solidFill>
                  <a:srgbClr val="305F14"/>
                </a:solidFill>
              </a:rPr>
              <a:t>(2018)</a:t>
            </a:r>
            <a:endParaRPr lang="en-US" dirty="0">
              <a:solidFill>
                <a:srgbClr val="305F14"/>
              </a:solidFill>
            </a:endParaRPr>
          </a:p>
        </p:txBody>
      </p:sp>
      <p:sp>
        <p:nvSpPr>
          <p:cNvPr id="31758" name="Rectangle 19"/>
          <p:cNvSpPr>
            <a:spLocks noChangeArrowheads="1"/>
          </p:cNvSpPr>
          <p:nvPr/>
        </p:nvSpPr>
        <p:spPr bwMode="auto">
          <a:xfrm>
            <a:off x="4876800" y="4648200"/>
            <a:ext cx="17526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a:r>
              <a:rPr lang="en-US" b="1" dirty="0">
                <a:solidFill>
                  <a:srgbClr val="305F14"/>
                </a:solidFill>
              </a:rPr>
              <a:t>Nora Abraham Elected 2017</a:t>
            </a:r>
            <a:endParaRPr lang="en-US" dirty="0">
              <a:solidFill>
                <a:srgbClr val="305F14"/>
              </a:solidFill>
            </a:endParaRPr>
          </a:p>
          <a:p>
            <a:pPr algn="ctr" eaLnBrk="1"/>
            <a:r>
              <a:rPr lang="is-IS" b="1" dirty="0">
                <a:solidFill>
                  <a:srgbClr val="305F14"/>
                </a:solidFill>
              </a:rPr>
              <a:t>(2020)</a:t>
            </a:r>
            <a:endParaRPr lang="en-US" dirty="0">
              <a:solidFill>
                <a:srgbClr val="305F14"/>
              </a:solidFill>
            </a:endParaRP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76" name="image22.jpeg" descr="Scan 103170039.jpg"/>
          <p:cNvPicPr>
            <a:picLocks noChangeAspect="1"/>
          </p:cNvPicPr>
          <p:nvPr/>
        </p:nvPicPr>
        <p:blipFill>
          <a:blip r:embed="rId3">
            <a:extLst/>
          </a:blip>
          <a:srcRect t="14507" b="17414"/>
          <a:stretch>
            <a:fillRect/>
          </a:stretch>
        </p:blipFill>
        <p:spPr>
          <a:xfrm>
            <a:off x="1348854" y="1752599"/>
            <a:ext cx="6728346" cy="3352801"/>
          </a:xfrm>
          <a:prstGeom prst="rect">
            <a:avLst/>
          </a:prstGeom>
          <a:ln w="88900" cap="sq" cmpd="thickThin">
            <a:solidFill>
              <a:srgbClr val="000000"/>
            </a:solidFill>
            <a:prstDash val="solid"/>
            <a:miter lim="800000"/>
          </a:ln>
          <a:effectLst>
            <a:innerShdw blurRad="76200">
              <a:srgbClr val="000000"/>
            </a:innerShdw>
          </a:effectLst>
        </p:spPr>
      </p:pic>
      <p:sp>
        <p:nvSpPr>
          <p:cNvPr id="278" name="Shape 278"/>
          <p:cNvSpPr/>
          <p:nvPr/>
        </p:nvSpPr>
        <p:spPr>
          <a:xfrm>
            <a:off x="1169988" y="5295901"/>
            <a:ext cx="7059612" cy="1323435"/>
          </a:xfrm>
          <a:prstGeom prst="rect">
            <a:avLst/>
          </a:prstGeom>
          <a:ln w="12700">
            <a:miter lim="400000"/>
          </a:ln>
          <a:extLst>
            <a:ext uri="{C572A759-6A51-4108-AA02-DFA0A04FC94B}">
              <ma14:wrappingTextBoxFlag xmlns:ma14="http://schemas.microsoft.com/office/mac/drawingml/2011/main" val="1"/>
            </a:ext>
          </a:extLst>
        </p:spPr>
        <p:txBody>
          <a:bodyPr wrap="square" lIns="45718" tIns="45718" rIns="45718" bIns="45718">
            <a:spAutoFit/>
          </a:bodyPr>
          <a:lstStyle/>
          <a:p>
            <a:pPr algn="ctr" eaLnBrk="1" fontAlgn="auto">
              <a:spcBef>
                <a:spcPts val="0"/>
              </a:spcBef>
              <a:spcAft>
                <a:spcPts val="0"/>
              </a:spcAft>
              <a:defRPr>
                <a:latin typeface="Calibri"/>
                <a:ea typeface="Calibri"/>
                <a:cs typeface="Calibri"/>
                <a:sym typeface="Calibri"/>
              </a:defRPr>
            </a:pPr>
            <a:r>
              <a:rPr sz="2000" b="1" i="1" kern="0" dirty="0">
                <a:latin typeface="Calibri"/>
                <a:ea typeface="Calibri"/>
                <a:cs typeface="Calibri"/>
                <a:sym typeface="Calibri"/>
              </a:rPr>
              <a:t>We are working on a project to identify the founders in this 1933 portrait. If you can help, check out the poster at the registration table or visit Kfeir.com and email responses to </a:t>
            </a:r>
            <a:r>
              <a:rPr sz="2000" b="1" i="1" u="sng" kern="0" dirty="0">
                <a:solidFill>
                  <a:srgbClr val="0000FF"/>
                </a:solidFill>
                <a:uFill>
                  <a:solidFill>
                    <a:srgbClr val="0000FF"/>
                  </a:solidFill>
                </a:uFill>
                <a:latin typeface="Calibri"/>
                <a:ea typeface="Calibri"/>
                <a:cs typeface="Calibri"/>
                <a:sym typeface="Calibri"/>
                <a:hlinkClick r:id="rId4"/>
              </a:rPr>
              <a:t>reunion@kfeir.com</a:t>
            </a:r>
            <a:r>
              <a:rPr sz="2000" b="1" i="1" kern="0" dirty="0">
                <a:latin typeface="Calibri"/>
                <a:ea typeface="Calibri"/>
                <a:cs typeface="Calibri"/>
                <a:sym typeface="Calibri"/>
              </a:rPr>
              <a:t>.	</a:t>
            </a:r>
          </a:p>
        </p:txBody>
      </p:sp>
      <p:pic>
        <p:nvPicPr>
          <p:cNvPr id="32773" name="image9.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76200"/>
            <a:ext cx="15240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
        <p:nvSpPr>
          <p:cNvPr id="2" name="TextBox 1"/>
          <p:cNvSpPr txBox="1"/>
          <p:nvPr/>
        </p:nvSpPr>
        <p:spPr>
          <a:xfrm>
            <a:off x="1295400" y="228600"/>
            <a:ext cx="6934200" cy="1016000"/>
          </a:xfrm>
          <a:prstGeom prst="rect">
            <a:avLst/>
          </a:prstGeom>
          <a:noFill/>
        </p:spPr>
        <p:txBody>
          <a:bodyPr>
            <a:spAutoFit/>
          </a:bodyPr>
          <a:lstStyle/>
          <a:p>
            <a:pPr algn="ctr" eaLnBrk="1" fontAlgn="auto">
              <a:spcBef>
                <a:spcPts val="0"/>
              </a:spcBef>
              <a:spcAft>
                <a:spcPts val="0"/>
              </a:spcAft>
              <a:defRPr/>
            </a:pPr>
            <a:r>
              <a:rPr lang="en-US" sz="6000" b="1" kern="0" cap="small" dirty="0">
                <a:solidFill>
                  <a:schemeClr val="tx1">
                    <a:lumMod val="85000"/>
                    <a:lumOff val="15000"/>
                  </a:schemeClr>
                </a:solidFill>
                <a:latin typeface="Candara"/>
                <a:ea typeface="+mn-ea"/>
                <a:cs typeface="Candara"/>
                <a:sym typeface="Helvetica Neue"/>
              </a:rPr>
              <a:t>Our Founders</a:t>
            </a:r>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3797" name="image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1676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
        <p:nvSpPr>
          <p:cNvPr id="3" name="TextBox 2"/>
          <p:cNvSpPr txBox="1"/>
          <p:nvPr/>
        </p:nvSpPr>
        <p:spPr>
          <a:xfrm>
            <a:off x="2057400" y="381000"/>
            <a:ext cx="5029200" cy="2062103"/>
          </a:xfrm>
          <a:prstGeom prst="rect">
            <a:avLst/>
          </a:prstGeom>
          <a:noFill/>
        </p:spPr>
        <p:txBody>
          <a:bodyPr wrap="square" rtlCol="0">
            <a:spAutoFit/>
          </a:bodyPr>
          <a:lstStyle/>
          <a:p>
            <a:pPr algn="ctr"/>
            <a:r>
              <a:rPr lang="en-US" sz="6400" b="1" cap="small" dirty="0" smtClean="0">
                <a:latin typeface="Candara"/>
                <a:cs typeface="Candara"/>
              </a:rPr>
              <a:t>Group Picture</a:t>
            </a:r>
          </a:p>
          <a:p>
            <a:pPr algn="ctr"/>
            <a:r>
              <a:rPr lang="en-US" sz="6400" b="1" cap="small" dirty="0" smtClean="0">
                <a:latin typeface="Candara"/>
                <a:cs typeface="Candara"/>
              </a:rPr>
              <a:t>2012</a:t>
            </a:r>
            <a:endParaRPr lang="en-US" sz="6400" b="1" cap="small" dirty="0">
              <a:latin typeface="Candara"/>
              <a:cs typeface="Candara"/>
            </a:endParaRPr>
          </a:p>
        </p:txBody>
      </p:sp>
      <p:pic>
        <p:nvPicPr>
          <p:cNvPr id="5" name="Picture 4" descr="KRF pic 201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15" y="2895600"/>
            <a:ext cx="9253415" cy="2819400"/>
          </a:xfrm>
          <a:prstGeom prst="rect">
            <a:avLst/>
          </a:prstGeom>
        </p:spPr>
      </p:pic>
    </p:spTree>
    <p:extLst>
      <p:ext uri="{BB962C8B-B14F-4D97-AF65-F5344CB8AC3E}">
        <p14:creationId xmlns:p14="http://schemas.microsoft.com/office/powerpoint/2010/main" val="4283318267"/>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3794" name="Shape 293"/>
          <p:cNvSpPr>
            <a:spLocks noGrp="1"/>
          </p:cNvSpPr>
          <p:nvPr>
            <p:ph type="sldNum" sz="quarter" idx="12"/>
          </p:nvPr>
        </p:nvSpPr>
        <p:spPr>
          <a:xfrm>
            <a:off x="6553200" y="6132513"/>
            <a:ext cx="2133600" cy="177800"/>
          </a:xfrm>
          <a:noFill/>
          <a:extLst>
            <a:ext uri="{C572A759-6A51-4108-AA02-DFA0A04FC94B}">
              <ma14:wrappingTextBoxFlag xmlns:ma14="http://schemas.microsoft.com/office/mac/drawingml/2011/main" val="1"/>
            </a:ext>
          </a:extLst>
        </p:spPr>
        <p:txBody>
          <a:bodyPr lIns="0" tIns="0" rIns="0" bIns="0"/>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nSpc>
                <a:spcPct val="90000"/>
              </a:lnSpc>
            </a:pPr>
            <a:endParaRPr lang="en-US" sz="1200" dirty="0">
              <a:solidFill>
                <a:srgbClr val="888888"/>
              </a:solidFill>
            </a:endParaRPr>
          </a:p>
        </p:txBody>
      </p:sp>
      <p:pic>
        <p:nvPicPr>
          <p:cNvPr id="33797" name="image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1676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
        <p:nvSpPr>
          <p:cNvPr id="3" name="TextBox 2"/>
          <p:cNvSpPr txBox="1"/>
          <p:nvPr/>
        </p:nvSpPr>
        <p:spPr>
          <a:xfrm>
            <a:off x="2057400" y="381000"/>
            <a:ext cx="5029200" cy="2062103"/>
          </a:xfrm>
          <a:prstGeom prst="rect">
            <a:avLst/>
          </a:prstGeom>
          <a:noFill/>
        </p:spPr>
        <p:txBody>
          <a:bodyPr wrap="square" rtlCol="0">
            <a:spAutoFit/>
          </a:bodyPr>
          <a:lstStyle/>
          <a:p>
            <a:pPr algn="ctr"/>
            <a:r>
              <a:rPr lang="en-US" sz="6400" b="1" cap="small" dirty="0" smtClean="0">
                <a:latin typeface="Candara"/>
                <a:cs typeface="Candara"/>
              </a:rPr>
              <a:t>Group Picture</a:t>
            </a:r>
          </a:p>
          <a:p>
            <a:pPr algn="ctr"/>
            <a:r>
              <a:rPr lang="en-US" sz="6400" b="1" cap="small" dirty="0" smtClean="0">
                <a:latin typeface="Candara"/>
                <a:cs typeface="Candara"/>
              </a:rPr>
              <a:t>2013</a:t>
            </a:r>
            <a:endParaRPr lang="en-US" sz="6400" b="1" cap="small" dirty="0">
              <a:latin typeface="Candara"/>
              <a:cs typeface="Candara"/>
            </a:endParaRPr>
          </a:p>
        </p:txBody>
      </p:sp>
      <p:pic>
        <p:nvPicPr>
          <p:cNvPr id="2" name="Picture 1" descr="KRF pic 201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 y="2743200"/>
            <a:ext cx="9208394" cy="2971800"/>
          </a:xfrm>
          <a:prstGeom prst="rect">
            <a:avLst/>
          </a:prstGeom>
        </p:spPr>
      </p:pic>
    </p:spTree>
    <p:extLst>
      <p:ext uri="{BB962C8B-B14F-4D97-AF65-F5344CB8AC3E}">
        <p14:creationId xmlns:p14="http://schemas.microsoft.com/office/powerpoint/2010/main" val="826353531"/>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3794" name="Shape 293"/>
          <p:cNvSpPr>
            <a:spLocks noGrp="1"/>
          </p:cNvSpPr>
          <p:nvPr>
            <p:ph type="sldNum" sz="quarter" idx="12"/>
          </p:nvPr>
        </p:nvSpPr>
        <p:spPr>
          <a:xfrm>
            <a:off x="6553200" y="6132513"/>
            <a:ext cx="2133600" cy="177800"/>
          </a:xfrm>
          <a:noFill/>
          <a:extLst>
            <a:ext uri="{C572A759-6A51-4108-AA02-DFA0A04FC94B}">
              <ma14:wrappingTextBoxFlag xmlns:ma14="http://schemas.microsoft.com/office/mac/drawingml/2011/main" val="1"/>
            </a:ext>
          </a:extLst>
        </p:spPr>
        <p:txBody>
          <a:bodyPr lIns="0" tIns="0" rIns="0" bIns="0"/>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nSpc>
                <a:spcPct val="90000"/>
              </a:lnSpc>
            </a:pPr>
            <a:fld id="{C8F735A5-6F18-2F49-8D7B-88270B382CF4}" type="slidenum">
              <a:rPr lang="en-US" sz="1200">
                <a:solidFill>
                  <a:srgbClr val="888888"/>
                </a:solidFill>
              </a:rPr>
              <a:pPr>
                <a:lnSpc>
                  <a:spcPct val="90000"/>
                </a:lnSpc>
              </a:pPr>
              <a:t>20</a:t>
            </a:fld>
            <a:endParaRPr lang="en-US" sz="1200">
              <a:solidFill>
                <a:srgbClr val="888888"/>
              </a:solidFill>
            </a:endParaRPr>
          </a:p>
        </p:txBody>
      </p:sp>
      <p:pic>
        <p:nvPicPr>
          <p:cNvPr id="33797" name="image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1676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
        <p:nvSpPr>
          <p:cNvPr id="3" name="TextBox 2"/>
          <p:cNvSpPr txBox="1"/>
          <p:nvPr/>
        </p:nvSpPr>
        <p:spPr>
          <a:xfrm>
            <a:off x="2057400" y="381000"/>
            <a:ext cx="5029200" cy="2062103"/>
          </a:xfrm>
          <a:prstGeom prst="rect">
            <a:avLst/>
          </a:prstGeom>
          <a:noFill/>
        </p:spPr>
        <p:txBody>
          <a:bodyPr wrap="square" rtlCol="0">
            <a:spAutoFit/>
          </a:bodyPr>
          <a:lstStyle/>
          <a:p>
            <a:pPr algn="ctr"/>
            <a:r>
              <a:rPr lang="en-US" sz="6400" b="1" cap="small" dirty="0" smtClean="0">
                <a:latin typeface="Candara"/>
                <a:cs typeface="Candara"/>
              </a:rPr>
              <a:t>Group Picture</a:t>
            </a:r>
          </a:p>
          <a:p>
            <a:pPr algn="ctr"/>
            <a:r>
              <a:rPr lang="en-US" sz="6400" b="1" cap="small" dirty="0" smtClean="0">
                <a:latin typeface="Candara"/>
                <a:cs typeface="Candara"/>
              </a:rPr>
              <a:t>2014</a:t>
            </a:r>
            <a:endParaRPr lang="en-US" sz="6400" b="1" cap="small" dirty="0">
              <a:latin typeface="Candara"/>
              <a:cs typeface="Candara"/>
            </a:endParaRPr>
          </a:p>
        </p:txBody>
      </p:sp>
      <p:pic>
        <p:nvPicPr>
          <p:cNvPr id="2" name="Picture 1" descr="KRF 201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76500"/>
            <a:ext cx="9144000" cy="4381500"/>
          </a:xfrm>
          <a:prstGeom prst="rect">
            <a:avLst/>
          </a:prstGeom>
        </p:spPr>
      </p:pic>
    </p:spTree>
    <p:extLst>
      <p:ext uri="{BB962C8B-B14F-4D97-AF65-F5344CB8AC3E}">
        <p14:creationId xmlns:p14="http://schemas.microsoft.com/office/powerpoint/2010/main" val="1865852493"/>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3797" name="image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1676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
        <p:nvSpPr>
          <p:cNvPr id="3" name="TextBox 2"/>
          <p:cNvSpPr txBox="1"/>
          <p:nvPr/>
        </p:nvSpPr>
        <p:spPr>
          <a:xfrm>
            <a:off x="2057400" y="381000"/>
            <a:ext cx="5029200" cy="2062103"/>
          </a:xfrm>
          <a:prstGeom prst="rect">
            <a:avLst/>
          </a:prstGeom>
          <a:noFill/>
        </p:spPr>
        <p:txBody>
          <a:bodyPr wrap="square" rtlCol="0">
            <a:spAutoFit/>
          </a:bodyPr>
          <a:lstStyle/>
          <a:p>
            <a:pPr algn="ctr"/>
            <a:r>
              <a:rPr lang="en-US" sz="6400" b="1" cap="small" dirty="0" smtClean="0">
                <a:latin typeface="Candara"/>
                <a:cs typeface="Candara"/>
              </a:rPr>
              <a:t>Group Picture</a:t>
            </a:r>
          </a:p>
          <a:p>
            <a:pPr algn="ctr"/>
            <a:r>
              <a:rPr lang="en-US" sz="6400" b="1" cap="small" dirty="0" smtClean="0">
                <a:latin typeface="Candara"/>
                <a:cs typeface="Candara"/>
              </a:rPr>
              <a:t>2015</a:t>
            </a:r>
            <a:endParaRPr lang="en-US" sz="6400" b="1" cap="small" dirty="0">
              <a:latin typeface="Candara"/>
              <a:cs typeface="Candara"/>
            </a:endParaRPr>
          </a:p>
        </p:txBody>
      </p:sp>
      <p:pic>
        <p:nvPicPr>
          <p:cNvPr id="2" name="Picture 1" descr="KRF pic 201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00" y="3048000"/>
            <a:ext cx="9104085" cy="2896755"/>
          </a:xfrm>
          <a:prstGeom prst="rect">
            <a:avLst/>
          </a:prstGeom>
        </p:spPr>
      </p:pic>
    </p:spTree>
    <p:extLst>
      <p:ext uri="{BB962C8B-B14F-4D97-AF65-F5344CB8AC3E}">
        <p14:creationId xmlns:p14="http://schemas.microsoft.com/office/powerpoint/2010/main" val="962584605"/>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3797" name="image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1676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
        <p:nvSpPr>
          <p:cNvPr id="3" name="TextBox 2"/>
          <p:cNvSpPr txBox="1"/>
          <p:nvPr/>
        </p:nvSpPr>
        <p:spPr>
          <a:xfrm>
            <a:off x="2057400" y="381000"/>
            <a:ext cx="5029200" cy="2062103"/>
          </a:xfrm>
          <a:prstGeom prst="rect">
            <a:avLst/>
          </a:prstGeom>
          <a:noFill/>
        </p:spPr>
        <p:txBody>
          <a:bodyPr wrap="square" rtlCol="0">
            <a:spAutoFit/>
          </a:bodyPr>
          <a:lstStyle/>
          <a:p>
            <a:pPr algn="ctr"/>
            <a:r>
              <a:rPr lang="en-US" sz="6400" b="1" cap="small" dirty="0" smtClean="0">
                <a:latin typeface="Candara"/>
                <a:cs typeface="Candara"/>
              </a:rPr>
              <a:t>Group Picture</a:t>
            </a:r>
          </a:p>
          <a:p>
            <a:pPr algn="ctr"/>
            <a:r>
              <a:rPr lang="en-US" sz="6400" b="1" cap="small" dirty="0" smtClean="0">
                <a:latin typeface="Candara"/>
                <a:cs typeface="Candara"/>
              </a:rPr>
              <a:t>2016</a:t>
            </a:r>
            <a:endParaRPr lang="en-US" sz="6400" b="1" cap="small" dirty="0">
              <a:latin typeface="Candara"/>
              <a:cs typeface="Candara"/>
            </a:endParaRPr>
          </a:p>
        </p:txBody>
      </p:sp>
      <p:pic>
        <p:nvPicPr>
          <p:cNvPr id="2" name="Picture 1" descr="KRF pic 201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71800"/>
            <a:ext cx="9144000" cy="2878667"/>
          </a:xfrm>
          <a:prstGeom prst="rect">
            <a:avLst/>
          </a:prstGeom>
        </p:spPr>
      </p:pic>
    </p:spTree>
    <p:extLst>
      <p:ext uri="{BB962C8B-B14F-4D97-AF65-F5344CB8AC3E}">
        <p14:creationId xmlns:p14="http://schemas.microsoft.com/office/powerpoint/2010/main" val="1343615155"/>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3794" name="Shape 293"/>
          <p:cNvSpPr>
            <a:spLocks noGrp="1"/>
          </p:cNvSpPr>
          <p:nvPr>
            <p:ph type="sldNum" sz="quarter" idx="12"/>
          </p:nvPr>
        </p:nvSpPr>
        <p:spPr>
          <a:xfrm>
            <a:off x="6553200" y="6132513"/>
            <a:ext cx="2133600" cy="177800"/>
          </a:xfrm>
          <a:noFill/>
          <a:extLst>
            <a:ext uri="{C572A759-6A51-4108-AA02-DFA0A04FC94B}">
              <ma14:wrappingTextBoxFlag xmlns:ma14="http://schemas.microsoft.com/office/mac/drawingml/2011/main" val="1"/>
            </a:ext>
          </a:extLst>
        </p:spPr>
        <p:txBody>
          <a:bodyPr lIns="0" tIns="0" rIns="0" bIns="0"/>
          <a:lstStyle>
            <a:lvl1pPr>
              <a:defRPr>
                <a:solidFill>
                  <a:srgbClr val="000000"/>
                </a:solidFill>
                <a:latin typeface="Candara" charset="0"/>
                <a:ea typeface="ＭＳ Ｐゴシック" charset="0"/>
                <a:cs typeface="ＭＳ Ｐゴシック" charset="0"/>
                <a:sym typeface="Helvetica Neue" charset="0"/>
              </a:defRPr>
            </a:lvl1pPr>
            <a:lvl2pPr marL="742950" indent="-285750">
              <a:defRPr>
                <a:solidFill>
                  <a:srgbClr val="000000"/>
                </a:solidFill>
                <a:latin typeface="Candara" charset="0"/>
                <a:ea typeface="ＭＳ Ｐゴシック" charset="0"/>
                <a:sym typeface="Helvetica Neue" charset="0"/>
              </a:defRPr>
            </a:lvl2pPr>
            <a:lvl3pPr marL="1143000" indent="-228600">
              <a:defRPr>
                <a:solidFill>
                  <a:srgbClr val="000000"/>
                </a:solidFill>
                <a:latin typeface="Candara" charset="0"/>
                <a:ea typeface="ＭＳ Ｐゴシック" charset="0"/>
                <a:sym typeface="Helvetica Neue" charset="0"/>
              </a:defRPr>
            </a:lvl3pPr>
            <a:lvl4pPr marL="1600200" indent="-228600">
              <a:defRPr>
                <a:solidFill>
                  <a:srgbClr val="000000"/>
                </a:solidFill>
                <a:latin typeface="Candara" charset="0"/>
                <a:ea typeface="ＭＳ Ｐゴシック" charset="0"/>
                <a:sym typeface="Helvetica Neue" charset="0"/>
              </a:defRPr>
            </a:lvl4pPr>
            <a:lvl5pPr marL="2057400" indent="-228600">
              <a:defRPr>
                <a:solidFill>
                  <a:srgbClr val="000000"/>
                </a:solidFill>
                <a:latin typeface="Candara" charset="0"/>
                <a:ea typeface="ＭＳ Ｐゴシック" charset="0"/>
                <a:sym typeface="Helvetica Neue" charset="0"/>
              </a:defRPr>
            </a:lvl5pPr>
            <a:lvl6pPr marL="25146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6pPr>
            <a:lvl7pPr marL="29718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7pPr>
            <a:lvl8pPr marL="34290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8pPr>
            <a:lvl9pPr marL="3886200" indent="-228600" eaLnBrk="0" fontAlgn="base" hangingPunct="0">
              <a:spcBef>
                <a:spcPct val="0"/>
              </a:spcBef>
              <a:spcAft>
                <a:spcPct val="0"/>
              </a:spcAft>
              <a:defRPr>
                <a:solidFill>
                  <a:srgbClr val="000000"/>
                </a:solidFill>
                <a:latin typeface="Candara" charset="0"/>
                <a:ea typeface="ＭＳ Ｐゴシック" charset="0"/>
                <a:sym typeface="Helvetica Neue" charset="0"/>
              </a:defRPr>
            </a:lvl9pPr>
          </a:lstStyle>
          <a:p>
            <a:pPr>
              <a:lnSpc>
                <a:spcPct val="90000"/>
              </a:lnSpc>
            </a:pPr>
            <a:fld id="{C8F735A5-6F18-2F49-8D7B-88270B382CF4}" type="slidenum">
              <a:rPr lang="en-US" sz="1200">
                <a:solidFill>
                  <a:srgbClr val="888888"/>
                </a:solidFill>
              </a:rPr>
              <a:pPr>
                <a:lnSpc>
                  <a:spcPct val="90000"/>
                </a:lnSpc>
              </a:pPr>
              <a:t>23</a:t>
            </a:fld>
            <a:endParaRPr lang="en-US" sz="1200">
              <a:solidFill>
                <a:srgbClr val="888888"/>
              </a:solidFill>
            </a:endParaRPr>
          </a:p>
        </p:txBody>
      </p:sp>
      <p:pic>
        <p:nvPicPr>
          <p:cNvPr id="33797" name="image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1676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
        <p:nvSpPr>
          <p:cNvPr id="3" name="TextBox 2"/>
          <p:cNvSpPr txBox="1"/>
          <p:nvPr/>
        </p:nvSpPr>
        <p:spPr>
          <a:xfrm>
            <a:off x="2057400" y="381000"/>
            <a:ext cx="5029200" cy="2062103"/>
          </a:xfrm>
          <a:prstGeom prst="rect">
            <a:avLst/>
          </a:prstGeom>
          <a:noFill/>
        </p:spPr>
        <p:txBody>
          <a:bodyPr wrap="square" rtlCol="0">
            <a:spAutoFit/>
          </a:bodyPr>
          <a:lstStyle/>
          <a:p>
            <a:pPr algn="ctr"/>
            <a:r>
              <a:rPr lang="en-US" sz="6400" b="1" cap="small" dirty="0" smtClean="0">
                <a:latin typeface="Candara"/>
                <a:cs typeface="Candara"/>
              </a:rPr>
              <a:t>Group Picture</a:t>
            </a:r>
          </a:p>
          <a:p>
            <a:pPr algn="ctr"/>
            <a:r>
              <a:rPr lang="en-US" sz="6400" b="1" cap="small" dirty="0" smtClean="0">
                <a:latin typeface="Candara"/>
                <a:cs typeface="Candara"/>
              </a:rPr>
              <a:t>2017</a:t>
            </a:r>
            <a:endParaRPr lang="en-US" sz="6400" b="1" cap="small" dirty="0">
              <a:latin typeface="Candara"/>
              <a:cs typeface="Candara"/>
            </a:endParaRPr>
          </a:p>
        </p:txBody>
      </p:sp>
      <p:pic>
        <p:nvPicPr>
          <p:cNvPr id="5" name="Picture 4" descr="Screen Shot 2018-08-30 at 10.32.3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14600"/>
            <a:ext cx="9144000" cy="3878260"/>
          </a:xfrm>
          <a:prstGeom prst="rect">
            <a:avLst/>
          </a:prstGeom>
        </p:spPr>
      </p:pic>
    </p:spTree>
    <p:extLst>
      <p:ext uri="{BB962C8B-B14F-4D97-AF65-F5344CB8AC3E}">
        <p14:creationId xmlns:p14="http://schemas.microsoft.com/office/powerpoint/2010/main" val="3896575767"/>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3797" name="image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16764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
        <p:nvSpPr>
          <p:cNvPr id="3" name="TextBox 2"/>
          <p:cNvSpPr txBox="1"/>
          <p:nvPr/>
        </p:nvSpPr>
        <p:spPr>
          <a:xfrm>
            <a:off x="2057400" y="381000"/>
            <a:ext cx="5029200" cy="2062103"/>
          </a:xfrm>
          <a:prstGeom prst="rect">
            <a:avLst/>
          </a:prstGeom>
          <a:noFill/>
        </p:spPr>
        <p:txBody>
          <a:bodyPr wrap="square" rtlCol="0">
            <a:spAutoFit/>
          </a:bodyPr>
          <a:lstStyle/>
          <a:p>
            <a:pPr algn="ctr"/>
            <a:r>
              <a:rPr lang="en-US" sz="6400" b="1" cap="small" dirty="0" smtClean="0">
                <a:latin typeface="Candara"/>
                <a:cs typeface="Candara"/>
              </a:rPr>
              <a:t>Group Picture</a:t>
            </a:r>
          </a:p>
          <a:p>
            <a:pPr algn="ctr"/>
            <a:r>
              <a:rPr lang="en-US" sz="6400" b="1" cap="small" dirty="0" smtClean="0">
                <a:latin typeface="Candara"/>
                <a:cs typeface="Candara"/>
              </a:rPr>
              <a:t>2018</a:t>
            </a:r>
            <a:endParaRPr lang="en-US" sz="6400" b="1" cap="small" dirty="0">
              <a:latin typeface="Candara"/>
              <a:cs typeface="Candara"/>
            </a:endParaRPr>
          </a:p>
        </p:txBody>
      </p:sp>
      <p:sp>
        <p:nvSpPr>
          <p:cNvPr id="7" name="Shape 278"/>
          <p:cNvSpPr/>
          <p:nvPr/>
        </p:nvSpPr>
        <p:spPr>
          <a:xfrm>
            <a:off x="914400" y="3016250"/>
            <a:ext cx="7391400" cy="2631486"/>
          </a:xfrm>
          <a:prstGeom prst="rect">
            <a:avLst/>
          </a:prstGeom>
          <a:ln w="12700">
            <a:miter lim="400000"/>
          </a:ln>
          <a:extLst>
            <a:ext uri="{C572A759-6A51-4108-AA02-DFA0A04FC94B}">
              <ma14:wrappingTextBoxFlag xmlns:ma14="http://schemas.microsoft.com/office/mac/drawingml/2011/main" val="1"/>
            </a:ext>
          </a:extLst>
        </p:spPr>
        <p:txBody>
          <a:bodyPr wrap="square" lIns="45718" tIns="45718" rIns="45718" bIns="45718">
            <a:spAutoFit/>
          </a:bodyPr>
          <a:lstStyle/>
          <a:p>
            <a:pPr algn="ctr" eaLnBrk="1"/>
            <a:r>
              <a:rPr lang="en-US" sz="5500" b="1" i="1" dirty="0">
                <a:latin typeface="Candara"/>
                <a:cs typeface="Candara"/>
                <a:sym typeface="Calibri" charset="0"/>
              </a:rPr>
              <a:t>The group picture will be taken at the end of the Grand Banquet.</a:t>
            </a:r>
          </a:p>
        </p:txBody>
      </p:sp>
    </p:spTree>
    <p:extLst>
      <p:ext uri="{BB962C8B-B14F-4D97-AF65-F5344CB8AC3E}">
        <p14:creationId xmlns:p14="http://schemas.microsoft.com/office/powerpoint/2010/main" val="3527520005"/>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4818" name="Shape 298"/>
          <p:cNvSpPr>
            <a:spLocks noGrp="1"/>
          </p:cNvSpPr>
          <p:nvPr>
            <p:ph idx="1"/>
          </p:nvPr>
        </p:nvSpPr>
        <p:spPr>
          <a:xfrm>
            <a:off x="1905000" y="1905000"/>
            <a:ext cx="5334000" cy="3810000"/>
          </a:xfrm>
        </p:spPr>
        <p:txBody>
          <a:bodyPr/>
          <a:lstStyle/>
          <a:p>
            <a:pPr lvl="1" eaLnBrk="1" hangingPunct="1">
              <a:buFont typeface="Arial" charset="0"/>
              <a:buChar char="•"/>
            </a:pPr>
            <a:r>
              <a:rPr lang="en-US" sz="2800" b="1" dirty="0">
                <a:latin typeface="Candara" charset="0"/>
                <a:ea typeface="ＭＳ Ｐゴシック" charset="0"/>
              </a:rPr>
              <a:t>2017 </a:t>
            </a:r>
            <a:r>
              <a:rPr lang="mr-IN" sz="2800" b="1" dirty="0">
                <a:latin typeface="Mangal" charset="0"/>
                <a:ea typeface="Mangal" charset="0"/>
                <a:cs typeface="Mangal" charset="0"/>
              </a:rPr>
              <a:t>–</a:t>
            </a:r>
            <a:r>
              <a:rPr lang="en-US" sz="2800" b="1" dirty="0">
                <a:latin typeface="Candara" charset="0"/>
                <a:ea typeface="ＭＳ Ｐゴシック" charset="0"/>
              </a:rPr>
              <a:t> Charleston, WV ~ </a:t>
            </a:r>
            <a:r>
              <a:rPr lang="en-US" sz="2800" b="1" dirty="0">
                <a:solidFill>
                  <a:srgbClr val="CB0304"/>
                </a:solidFill>
                <a:latin typeface="Candara" charset="0"/>
                <a:ea typeface="ＭＳ Ｐゴシック" charset="0"/>
              </a:rPr>
              <a:t>29</a:t>
            </a:r>
            <a:endParaRPr lang="en-US" sz="2800" b="1" dirty="0">
              <a:latin typeface="Candara" charset="0"/>
              <a:ea typeface="ＭＳ Ｐゴシック" charset="0"/>
            </a:endParaRPr>
          </a:p>
          <a:p>
            <a:pPr lvl="1" eaLnBrk="1" hangingPunct="1">
              <a:buFont typeface="Arial" charset="0"/>
              <a:buChar char="•"/>
            </a:pPr>
            <a:r>
              <a:rPr lang="en-US" sz="2800" b="1" dirty="0">
                <a:latin typeface="Candara" charset="0"/>
                <a:ea typeface="ＭＳ Ｐゴシック" charset="0"/>
              </a:rPr>
              <a:t>2016 </a:t>
            </a:r>
            <a:r>
              <a:rPr lang="mr-IN" sz="2800" b="1" dirty="0">
                <a:latin typeface="Mangal" charset="0"/>
                <a:ea typeface="Mangal" charset="0"/>
                <a:cs typeface="Mangal" charset="0"/>
              </a:rPr>
              <a:t>–</a:t>
            </a:r>
            <a:r>
              <a:rPr lang="en-US" sz="2800" b="1" dirty="0">
                <a:latin typeface="Candara" charset="0"/>
                <a:ea typeface="ＭＳ Ｐゴシック" charset="0"/>
              </a:rPr>
              <a:t> Myrtle Beach, SC ~ </a:t>
            </a:r>
            <a:r>
              <a:rPr lang="en-US" sz="2800" b="1" dirty="0">
                <a:solidFill>
                  <a:srgbClr val="CB0304"/>
                </a:solidFill>
                <a:latin typeface="Candara" charset="0"/>
                <a:ea typeface="ＭＳ Ｐゴシック" charset="0"/>
              </a:rPr>
              <a:t>20</a:t>
            </a:r>
          </a:p>
          <a:p>
            <a:pPr lvl="1" eaLnBrk="1" hangingPunct="1">
              <a:buFont typeface="Arial" charset="0"/>
              <a:buChar char="•"/>
            </a:pPr>
            <a:r>
              <a:rPr lang="en-US" sz="2800" b="1" dirty="0">
                <a:latin typeface="Candara" charset="0"/>
                <a:ea typeface="ＭＳ Ｐゴシック" charset="0"/>
              </a:rPr>
              <a:t>2015 </a:t>
            </a:r>
            <a:r>
              <a:rPr lang="mr-IN" sz="2800" b="1" dirty="0">
                <a:latin typeface="Mangal" charset="0"/>
                <a:ea typeface="Mangal" charset="0"/>
                <a:cs typeface="Mangal" charset="0"/>
              </a:rPr>
              <a:t>–</a:t>
            </a:r>
            <a:r>
              <a:rPr lang="en-US" sz="2800" b="1" dirty="0">
                <a:latin typeface="Candara" charset="0"/>
                <a:ea typeface="ＭＳ Ｐゴシック" charset="0"/>
              </a:rPr>
              <a:t> Charleston, WV ~ </a:t>
            </a:r>
            <a:r>
              <a:rPr lang="en-US" sz="2800" b="1" dirty="0">
                <a:solidFill>
                  <a:srgbClr val="CB0304"/>
                </a:solidFill>
                <a:latin typeface="Candara" charset="0"/>
                <a:ea typeface="ＭＳ Ｐゴシック" charset="0"/>
              </a:rPr>
              <a:t>22</a:t>
            </a:r>
          </a:p>
          <a:p>
            <a:pPr lvl="1" eaLnBrk="1" hangingPunct="1">
              <a:buFont typeface="Arial" charset="0"/>
              <a:buChar char="•"/>
            </a:pPr>
            <a:r>
              <a:rPr lang="en-US" sz="2800" b="1" dirty="0">
                <a:latin typeface="Candara" charset="0"/>
                <a:ea typeface="ＭＳ Ｐゴシック" charset="0"/>
              </a:rPr>
              <a:t>2014 </a:t>
            </a:r>
            <a:r>
              <a:rPr lang="mr-IN" sz="2800" b="1" dirty="0">
                <a:latin typeface="Mangal" charset="0"/>
                <a:ea typeface="Mangal" charset="0"/>
                <a:cs typeface="Mangal" charset="0"/>
              </a:rPr>
              <a:t>–</a:t>
            </a:r>
            <a:r>
              <a:rPr lang="en-US" sz="2800" b="1" dirty="0">
                <a:latin typeface="Candara" charset="0"/>
                <a:ea typeface="ＭＳ Ｐゴシック" charset="0"/>
              </a:rPr>
              <a:t> Huntington, WV ~ </a:t>
            </a:r>
            <a:r>
              <a:rPr lang="en-US" sz="2800" b="1" dirty="0">
                <a:solidFill>
                  <a:srgbClr val="CB0304"/>
                </a:solidFill>
                <a:latin typeface="Candara" charset="0"/>
                <a:ea typeface="ＭＳ Ｐゴシック" charset="0"/>
              </a:rPr>
              <a:t>27</a:t>
            </a:r>
          </a:p>
          <a:p>
            <a:pPr lvl="1" eaLnBrk="1" hangingPunct="1">
              <a:buFont typeface="Arial" charset="0"/>
              <a:buChar char="•"/>
            </a:pPr>
            <a:r>
              <a:rPr lang="en-US" sz="2800" b="1" dirty="0">
                <a:latin typeface="Candara" charset="0"/>
                <a:ea typeface="ＭＳ Ｐゴシック" charset="0"/>
              </a:rPr>
              <a:t>2013 </a:t>
            </a:r>
            <a:r>
              <a:rPr lang="mr-IN" sz="2800" b="1" dirty="0">
                <a:latin typeface="Mangal" charset="0"/>
                <a:ea typeface="Mangal" charset="0"/>
                <a:cs typeface="Mangal" charset="0"/>
              </a:rPr>
              <a:t>–</a:t>
            </a:r>
            <a:r>
              <a:rPr lang="en-US" sz="2800" b="1" dirty="0">
                <a:latin typeface="Candara" charset="0"/>
                <a:ea typeface="ＭＳ Ｐゴシック" charset="0"/>
              </a:rPr>
              <a:t> Myrtle Beach, SC ~ </a:t>
            </a:r>
            <a:r>
              <a:rPr lang="en-US" sz="2800" b="1" dirty="0">
                <a:solidFill>
                  <a:srgbClr val="CB0304"/>
                </a:solidFill>
                <a:latin typeface="Candara" charset="0"/>
                <a:ea typeface="ＭＳ Ｐゴシック" charset="0"/>
              </a:rPr>
              <a:t>37</a:t>
            </a:r>
          </a:p>
          <a:p>
            <a:pPr lvl="1" eaLnBrk="1" hangingPunct="1">
              <a:buFont typeface="Arial" charset="0"/>
              <a:buChar char="•"/>
            </a:pPr>
            <a:r>
              <a:rPr lang="en-US" sz="2800" b="1" dirty="0">
                <a:latin typeface="Candara" charset="0"/>
                <a:ea typeface="ＭＳ Ｐゴシック" charset="0"/>
              </a:rPr>
              <a:t>2012 </a:t>
            </a:r>
            <a:r>
              <a:rPr lang="mr-IN" sz="2800" b="1" dirty="0">
                <a:latin typeface="Mangal" charset="0"/>
                <a:ea typeface="Mangal" charset="0"/>
                <a:cs typeface="Mangal" charset="0"/>
              </a:rPr>
              <a:t>–</a:t>
            </a:r>
            <a:r>
              <a:rPr lang="en-US" sz="2800" b="1" dirty="0">
                <a:latin typeface="Candara" charset="0"/>
                <a:ea typeface="ＭＳ Ｐゴシック" charset="0"/>
              </a:rPr>
              <a:t>Charleston, WV ~ </a:t>
            </a:r>
            <a:r>
              <a:rPr lang="en-US" sz="2800" b="1" dirty="0">
                <a:solidFill>
                  <a:srgbClr val="CB0304"/>
                </a:solidFill>
                <a:latin typeface="Candara" charset="0"/>
                <a:ea typeface="ＭＳ Ｐゴシック" charset="0"/>
              </a:rPr>
              <a:t>25</a:t>
            </a:r>
          </a:p>
          <a:p>
            <a:pPr lvl="1" eaLnBrk="1" hangingPunct="1">
              <a:buFont typeface="Arial" charset="0"/>
              <a:buChar char="•"/>
            </a:pPr>
            <a:r>
              <a:rPr lang="en-US" sz="2800" b="1" dirty="0">
                <a:latin typeface="Candara" charset="0"/>
                <a:ea typeface="ＭＳ Ｐゴシック" charset="0"/>
              </a:rPr>
              <a:t>2011 </a:t>
            </a:r>
            <a:r>
              <a:rPr lang="mr-IN" sz="2800" b="1" dirty="0">
                <a:latin typeface="Mangal" charset="0"/>
                <a:ea typeface="Mangal" charset="0"/>
                <a:cs typeface="Mangal" charset="0"/>
              </a:rPr>
              <a:t>–</a:t>
            </a:r>
            <a:r>
              <a:rPr lang="en-US" sz="2800" b="1" dirty="0">
                <a:latin typeface="Candara" charset="0"/>
                <a:ea typeface="ＭＳ Ｐゴシック" charset="0"/>
              </a:rPr>
              <a:t> Myrtle Beach, SC ~ </a:t>
            </a:r>
            <a:r>
              <a:rPr lang="en-US" sz="2800" b="1" dirty="0">
                <a:solidFill>
                  <a:srgbClr val="CB0304"/>
                </a:solidFill>
                <a:latin typeface="Candara" charset="0"/>
                <a:ea typeface="ＭＳ Ｐゴシック" charset="0"/>
              </a:rPr>
              <a:t>34</a:t>
            </a:r>
          </a:p>
          <a:p>
            <a:pPr marL="0" indent="0" eaLnBrk="1" hangingPunct="1">
              <a:buSzTx/>
              <a:buFont typeface="Symbol" charset="0"/>
              <a:buNone/>
            </a:pPr>
            <a:endParaRPr lang="en-US" sz="3200" b="1" dirty="0">
              <a:latin typeface="Candara" charset="0"/>
              <a:ea typeface="ＭＳ Ｐゴシック" charset="0"/>
            </a:endParaRPr>
          </a:p>
        </p:txBody>
      </p:sp>
      <p:pic>
        <p:nvPicPr>
          <p:cNvPr id="34819" name="Picture 6" descr="Kfeirian Reunion Foundation-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0"/>
            <a:ext cx="1562100" cy="156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Rounded Rectangle 12"/>
          <p:cNvSpPr/>
          <p:nvPr/>
        </p:nvSpPr>
        <p:spPr>
          <a:xfrm>
            <a:off x="1905000" y="533400"/>
            <a:ext cx="5334000" cy="1066800"/>
          </a:xfrm>
          <a:prstGeom prst="roundRect">
            <a:avLst/>
          </a:prstGeom>
          <a:solidFill>
            <a:schemeClr val="accent1">
              <a:lumMod val="60000"/>
              <a:lumOff val="40000"/>
            </a:schemeClr>
          </a:solidFill>
          <a:ln/>
          <a:effectLst>
            <a:glow rad="101600">
              <a:schemeClr val="bg1">
                <a:lumMod val="75000"/>
                <a:alpha val="75000"/>
              </a:schemeClr>
            </a:glow>
            <a:outerShdw blurRad="50800" dist="25400" dir="5400000" algn="tl" rotWithShape="0">
              <a:srgbClr val="000000">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a:spcBef>
                <a:spcPts val="0"/>
              </a:spcBef>
              <a:spcAft>
                <a:spcPts val="0"/>
              </a:spcAft>
              <a:defRPr/>
            </a:pPr>
            <a:r>
              <a:rPr lang="en-US" sz="2800" b="1" kern="0" cap="small" dirty="0">
                <a:solidFill>
                  <a:srgbClr val="2C5513"/>
                </a:solidFill>
                <a:cs typeface="Candara"/>
                <a:sym typeface="Helvetica Neue"/>
              </a:rPr>
              <a:t>Previous Years Youth Attendance </a:t>
            </a:r>
          </a:p>
          <a:p>
            <a:pPr algn="ctr" eaLnBrk="1" fontAlgn="auto">
              <a:spcBef>
                <a:spcPts val="0"/>
              </a:spcBef>
              <a:spcAft>
                <a:spcPts val="0"/>
              </a:spcAft>
              <a:defRPr/>
            </a:pPr>
            <a:r>
              <a:rPr lang="en-US" sz="2800" b="1" kern="0" cap="small" dirty="0">
                <a:solidFill>
                  <a:srgbClr val="2C5513"/>
                </a:solidFill>
                <a:cs typeface="Candara"/>
                <a:sym typeface="Helvetica Neue"/>
              </a:rPr>
              <a:t>(Ages 17 &amp; Under</a:t>
            </a:r>
            <a:r>
              <a:rPr lang="en-US" sz="3000" b="1" kern="0" cap="small" dirty="0">
                <a:solidFill>
                  <a:srgbClr val="2C5513"/>
                </a:solidFill>
                <a:cs typeface="Candara"/>
                <a:sym typeface="Helvetica Neue"/>
              </a:rPr>
              <a:t>)</a:t>
            </a: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5842" name="Picture 1" descr="Kfeirian Reunion Foundation-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469886"/>
            <a:ext cx="304800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0" y="0"/>
            <a:ext cx="9144000" cy="1415772"/>
          </a:xfrm>
          <a:prstGeom prst="rect">
            <a:avLst/>
          </a:prstGeom>
          <a:noFill/>
        </p:spPr>
        <p:txBody>
          <a:bodyPr>
            <a:spAutoFit/>
          </a:bodyPr>
          <a:lstStyle/>
          <a:p>
            <a:pPr algn="ctr" eaLnBrk="1" fontAlgn="auto">
              <a:spcBef>
                <a:spcPts val="0"/>
              </a:spcBef>
              <a:spcAft>
                <a:spcPts val="0"/>
              </a:spcAft>
              <a:defRPr/>
            </a:pPr>
            <a:endParaRPr lang="en-US" b="1" kern="0" cap="small" dirty="0" smtClean="0">
              <a:solidFill>
                <a:srgbClr val="CB0304"/>
              </a:solidFill>
              <a:latin typeface="Candara"/>
              <a:ea typeface="+mn-ea"/>
              <a:cs typeface="Candara"/>
              <a:sym typeface="Helvetica Neue"/>
            </a:endParaRPr>
          </a:p>
          <a:p>
            <a:pPr algn="ctr" eaLnBrk="1" fontAlgn="auto">
              <a:spcBef>
                <a:spcPts val="0"/>
              </a:spcBef>
              <a:spcAft>
                <a:spcPts val="0"/>
              </a:spcAft>
              <a:defRPr/>
            </a:pPr>
            <a:r>
              <a:rPr lang="en-US" sz="6600" b="1" kern="0" cap="small" dirty="0" smtClean="0">
                <a:solidFill>
                  <a:srgbClr val="CB0304"/>
                </a:solidFill>
                <a:latin typeface="Candara"/>
                <a:ea typeface="+mn-ea"/>
                <a:cs typeface="Candara"/>
                <a:sym typeface="Helvetica Neue"/>
              </a:rPr>
              <a:t>See </a:t>
            </a:r>
            <a:r>
              <a:rPr lang="en-US" sz="6600" b="1" kern="0" cap="small" dirty="0">
                <a:solidFill>
                  <a:srgbClr val="CB0304"/>
                </a:solidFill>
                <a:latin typeface="Candara"/>
                <a:ea typeface="+mn-ea"/>
                <a:cs typeface="Candara"/>
                <a:sym typeface="Helvetica Neue"/>
              </a:rPr>
              <a:t>You Next Year!!</a:t>
            </a:r>
          </a:p>
        </p:txBody>
      </p:sp>
      <p:sp>
        <p:nvSpPr>
          <p:cNvPr id="2" name="TextBox 1"/>
          <p:cNvSpPr txBox="1"/>
          <p:nvPr/>
        </p:nvSpPr>
        <p:spPr>
          <a:xfrm>
            <a:off x="1028700" y="4800600"/>
            <a:ext cx="7086600" cy="923330"/>
          </a:xfrm>
          <a:prstGeom prst="rect">
            <a:avLst/>
          </a:prstGeom>
          <a:noFill/>
        </p:spPr>
        <p:txBody>
          <a:bodyPr wrap="square" rtlCol="0">
            <a:spAutoFit/>
          </a:bodyPr>
          <a:lstStyle/>
          <a:p>
            <a:pPr algn="ctr"/>
            <a:r>
              <a:rPr lang="en-US" sz="5400" b="1" dirty="0" smtClean="0">
                <a:solidFill>
                  <a:srgbClr val="C00000"/>
                </a:solidFill>
              </a:rPr>
              <a:t>In Charleston, WV</a:t>
            </a:r>
            <a:endParaRPr lang="en-US" sz="5400" b="1" dirty="0">
              <a:solidFill>
                <a:srgbClr val="C00000"/>
              </a:solidFill>
            </a:endParaRPr>
          </a:p>
        </p:txBody>
      </p:sp>
    </p:spTree>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bevel/>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Genesis.thmx</Template>
  <TotalTime>40578</TotalTime>
  <Words>883</Words>
  <Application>Microsoft Macintosh PowerPoint</Application>
  <PresentationFormat>On-screen Show (4:3)</PresentationFormat>
  <Paragraphs>191</Paragraphs>
  <Slides>26</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26</vt:i4>
      </vt:variant>
    </vt:vector>
  </HeadingPairs>
  <TitlesOfParts>
    <vt:vector size="39" baseType="lpstr">
      <vt:lpstr>Avenir Heavy Oblique</vt:lpstr>
      <vt:lpstr>Calibri</vt:lpstr>
      <vt:lpstr>Cambria</vt:lpstr>
      <vt:lpstr>Candara</vt:lpstr>
      <vt:lpstr>Helvetica Neue</vt:lpstr>
      <vt:lpstr>Lucida Calligraphy</vt:lpstr>
      <vt:lpstr>Mangal</vt:lpstr>
      <vt:lpstr>ＭＳ Ｐゴシック</vt:lpstr>
      <vt:lpstr>Symbol</vt:lpstr>
      <vt:lpstr>Times New Roman</vt:lpstr>
      <vt:lpstr>Wingdings</vt:lpstr>
      <vt:lpstr>Arial</vt:lpstr>
      <vt:lpstr>Waveform</vt:lpstr>
      <vt:lpstr>PowerPoint Presentation</vt:lpstr>
      <vt:lpstr>Welcome to Myrtle Beach, SC!</vt:lpstr>
      <vt:lpstr>PowerPoint Presentation</vt:lpstr>
      <vt:lpstr>PowerPoint Presentation</vt:lpstr>
      <vt:lpstr>Kfeirian Reunion Historical Records</vt:lpstr>
      <vt:lpstr>PowerPoint Presentation</vt:lpstr>
      <vt:lpstr>Reunion Projects </vt:lpstr>
      <vt:lpstr>     Kfeirian Website</vt:lpstr>
      <vt:lpstr>PowerPoint Presentation</vt:lpstr>
      <vt:lpstr>PowerPoint Presentation</vt:lpstr>
      <vt:lpstr>Genealogy</vt:lpstr>
      <vt:lpstr>Please Join Our Kfeirian Reunion FB Page!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Sherry Parrish</dc:creator>
  <cp:lastModifiedBy>Denise Russell</cp:lastModifiedBy>
  <cp:revision>141</cp:revision>
  <cp:lastPrinted>2017-08-24T11:58:22Z</cp:lastPrinted>
  <dcterms:modified xsi:type="dcterms:W3CDTF">2018-09-07T00:11:18Z</dcterms:modified>
</cp:coreProperties>
</file>