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74" r:id="rId1"/>
  </p:sldMasterIdLst>
  <p:sldIdLst>
    <p:sldId id="256" r:id="rId2"/>
    <p:sldId id="272" r:id="rId3"/>
    <p:sldId id="277" r:id="rId4"/>
    <p:sldId id="274" r:id="rId5"/>
    <p:sldId id="278" r:id="rId6"/>
    <p:sldId id="276" r:id="rId7"/>
    <p:sldId id="279" r:id="rId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C5D01"/>
    <a:srgbClr val="1E1A70"/>
    <a:srgbClr val="213D2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96"/>
    <p:restoredTop sz="93541"/>
  </p:normalViewPr>
  <p:slideViewPr>
    <p:cSldViewPr snapToGrid="0" snapToObjects="1">
      <p:cViewPr varScale="1">
        <p:scale>
          <a:sx n="65" d="100"/>
          <a:sy n="65" d="100"/>
        </p:scale>
        <p:origin x="1480" y="1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10" name="Picture 9" descr="paperBackingColor.jpg"/>
          <p:cNvPicPr>
            <a:picLocks noChangeAspect="1"/>
          </p:cNvPicPr>
          <p:nvPr/>
        </p:nvPicPr>
        <p:blipFill>
          <a:blip r:embed="rId2"/>
          <a:srcRect l="469" t="13915"/>
          <a:stretch>
            <a:fillRect/>
          </a:stretch>
        </p:blipFill>
        <p:spPr>
          <a:xfrm>
            <a:off x="1613903" y="699248"/>
            <a:ext cx="5916194" cy="3837694"/>
          </a:xfrm>
          <a:prstGeom prst="rect">
            <a:avLst/>
          </a:prstGeom>
          <a:solidFill>
            <a:srgbClr val="FFFFFF">
              <a:shade val="85000"/>
            </a:srgbClr>
          </a:solidFill>
          <a:ln w="22225" cap="sq">
            <a:solidFill>
              <a:srgbClr val="FDFDFD"/>
            </a:solidFill>
            <a:miter lim="800000"/>
          </a:ln>
          <a:effectLst>
            <a:outerShdw blurRad="57150" dist="37500" dir="7560000" sy="98000" kx="80000" ky="63000" algn="tl" rotWithShape="0">
              <a:srgbClr val="000000">
                <a:alpha val="20000"/>
              </a:srgbClr>
            </a:outerShdw>
          </a:effectLst>
          <a:scene3d>
            <a:camera prst="orthographicFront"/>
            <a:lightRig rig="twoPt" dir="t">
              <a:rot lat="0" lon="0" rev="7200000"/>
            </a:lightRig>
          </a:scene3d>
          <a:sp3d prstMaterial="matte">
            <a:bevelT w="22860" h="12700"/>
            <a:contourClr>
              <a:srgbClr val="FFFFFF"/>
            </a:contourClr>
          </a:sp3d>
        </p:spPr>
      </p:pic>
      <p:sp>
        <p:nvSpPr>
          <p:cNvPr id="4" name="Date Placeholder 3"/>
          <p:cNvSpPr>
            <a:spLocks noGrp="1"/>
          </p:cNvSpPr>
          <p:nvPr>
            <p:ph type="dt" sz="half" idx="10"/>
          </p:nvPr>
        </p:nvSpPr>
        <p:spPr/>
        <p:txBody>
          <a:bodyPr/>
          <a:lstStyle/>
          <a:p>
            <a:fld id="{6E83E03B-6203-9940-9DFE-1B41C12B3256}" type="datetimeFigureOut">
              <a:rPr lang="en-US" smtClean="0"/>
              <a:t>8/24/19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40B41D-FD10-4A38-B39B-626510BD49B7}" type="slidenum">
              <a:rPr lang="en-US" smtClean="0"/>
              <a:pPr/>
              <a:t>‹#›</a:t>
            </a:fld>
            <a:endParaRPr lang="en-US" dirty="0"/>
          </a:p>
        </p:txBody>
      </p:sp>
      <p:sp>
        <p:nvSpPr>
          <p:cNvPr id="2" name="Title 1"/>
          <p:cNvSpPr>
            <a:spLocks noGrp="1"/>
          </p:cNvSpPr>
          <p:nvPr>
            <p:ph type="ctrTitle"/>
          </p:nvPr>
        </p:nvSpPr>
        <p:spPr>
          <a:xfrm>
            <a:off x="1709569" y="1143000"/>
            <a:ext cx="5724862" cy="1846961"/>
          </a:xfrm>
        </p:spPr>
        <p:txBody>
          <a:bodyPr vert="horz" lIns="91440" tIns="45720" rIns="91440" bIns="45720" rtlCol="0" anchor="b" anchorCtr="0">
            <a:noAutofit/>
          </a:bodyPr>
          <a:lstStyle>
            <a:lvl1pPr algn="ctr" defTabSz="914400" rtl="0" eaLnBrk="1" latinLnBrk="0" hangingPunct="1">
              <a:spcBef>
                <a:spcPct val="0"/>
              </a:spcBef>
              <a:buNone/>
              <a:defRPr sz="6000" kern="1200">
                <a:solidFill>
                  <a:schemeClr val="bg2">
                    <a:lumMod val="75000"/>
                  </a:schemeClr>
                </a:solidFill>
                <a:effectLst>
                  <a:outerShdw blurRad="50800" dist="38100" dir="2700000" algn="tl" rotWithShape="0">
                    <a:prstClr val="black">
                      <a:alpha val="40000"/>
                    </a:prstClr>
                  </a:outerShdw>
                </a:effectLst>
                <a:latin typeface="+mj-lt"/>
                <a:ea typeface="+mj-ea"/>
                <a:cs typeface="+mj-cs"/>
              </a:defRPr>
            </a:lvl1pPr>
          </a:lstStyle>
          <a:p>
            <a:r>
              <a:rPr lang="en-US"/>
              <a:t>Click to edit Master title style</a:t>
            </a:r>
            <a:endParaRPr/>
          </a:p>
        </p:txBody>
      </p:sp>
      <p:sp>
        <p:nvSpPr>
          <p:cNvPr id="3" name="Subtitle 2"/>
          <p:cNvSpPr>
            <a:spLocks noGrp="1"/>
          </p:cNvSpPr>
          <p:nvPr>
            <p:ph type="subTitle" idx="1"/>
          </p:nvPr>
        </p:nvSpPr>
        <p:spPr>
          <a:xfrm>
            <a:off x="1709569" y="2994212"/>
            <a:ext cx="5724862" cy="1007200"/>
          </a:xfrm>
        </p:spPr>
        <p:txBody>
          <a:bodyPr vert="horz" lIns="91440" tIns="45720" rIns="91440" bIns="45720" rtlCol="0">
            <a:normAutofit/>
          </a:bodyPr>
          <a:lstStyle>
            <a:lvl1pPr marL="0" indent="0" algn="ctr" defTabSz="914400" rtl="0" eaLnBrk="1" latinLnBrk="0" hangingPunct="1">
              <a:spcBef>
                <a:spcPts val="0"/>
              </a:spcBef>
              <a:buSzPct val="90000"/>
              <a:buFont typeface="Wingdings" pitchFamily="2" charset="2"/>
              <a:buNone/>
              <a:defRPr sz="2000" kern="1200">
                <a:solidFill>
                  <a:schemeClr val="bg2">
                    <a:lumMod val="75000"/>
                  </a:schemeClr>
                </a:solidFill>
                <a:effectLst>
                  <a:outerShdw blurRad="50800" dist="38100" dir="2700000" algn="tl" rotWithShape="0">
                    <a:prstClr val="black">
                      <a:alpha val="40000"/>
                    </a:prstClr>
                  </a:outerShdw>
                </a:effectLst>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6E83E03B-6203-9940-9DFE-1B41C12B3256}" type="datetimeFigureOut">
              <a:rPr lang="en-US" smtClean="0"/>
              <a:t>8/24/19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5C71FA-DBA6-4D4D-AF6E-818EC22BF176}"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bg>
      <p:bgRef idx="1003">
        <a:schemeClr val="bg2"/>
      </p:bgRef>
    </p:bg>
    <p:spTree>
      <p:nvGrpSpPr>
        <p:cNvPr id="1" name=""/>
        <p:cNvGrpSpPr/>
        <p:nvPr/>
      </p:nvGrpSpPr>
      <p:grpSpPr>
        <a:xfrm>
          <a:off x="0" y="0"/>
          <a:ext cx="0" cy="0"/>
          <a:chOff x="0" y="0"/>
          <a:chExt cx="0" cy="0"/>
        </a:xfrm>
      </p:grpSpPr>
      <p:pic>
        <p:nvPicPr>
          <p:cNvPr id="12" name="Picture 11" descr="titlePhotoBacking-r.png"/>
          <p:cNvPicPr>
            <a:picLocks noChangeAspect="1"/>
          </p:cNvPicPr>
          <p:nvPr/>
        </p:nvPicPr>
        <p:blipFill>
          <a:blip r:embed="rId2"/>
          <a:srcRect l="17353" t="9412" r="17500" b="32353"/>
          <a:stretch>
            <a:fillRect/>
          </a:stretch>
        </p:blipFill>
        <p:spPr>
          <a:xfrm>
            <a:off x="1586753" y="645459"/>
            <a:ext cx="5957047" cy="3993776"/>
          </a:xfrm>
          <a:prstGeom prst="rect">
            <a:avLst/>
          </a:prstGeom>
        </p:spPr>
      </p:pic>
      <p:sp>
        <p:nvSpPr>
          <p:cNvPr id="4" name="Date Placeholder 3"/>
          <p:cNvSpPr>
            <a:spLocks noGrp="1"/>
          </p:cNvSpPr>
          <p:nvPr>
            <p:ph type="dt" sz="half" idx="10"/>
          </p:nvPr>
        </p:nvSpPr>
        <p:spPr>
          <a:xfrm>
            <a:off x="457200" y="6324600"/>
            <a:ext cx="2133600" cy="273050"/>
          </a:xfrm>
        </p:spPr>
        <p:txBody>
          <a:bodyPr/>
          <a:lstStyle>
            <a:lvl1pPr>
              <a:defRPr sz="1400">
                <a:solidFill>
                  <a:schemeClr val="tx2">
                    <a:lumMod val="75000"/>
                  </a:schemeClr>
                </a:solidFill>
              </a:defRPr>
            </a:lvl1pPr>
          </a:lstStyle>
          <a:p>
            <a:fld id="{6E83E03B-6203-9940-9DFE-1B41C12B3256}" type="datetimeFigureOut">
              <a:rPr lang="en-US" smtClean="0"/>
              <a:t>8/24/19</a:t>
            </a:fld>
            <a:endParaRPr lang="en-US"/>
          </a:p>
        </p:txBody>
      </p:sp>
      <p:sp>
        <p:nvSpPr>
          <p:cNvPr id="5" name="Footer Placeholder 4"/>
          <p:cNvSpPr>
            <a:spLocks noGrp="1"/>
          </p:cNvSpPr>
          <p:nvPr>
            <p:ph type="ftr" sz="quarter" idx="11"/>
          </p:nvPr>
        </p:nvSpPr>
        <p:spPr>
          <a:xfrm>
            <a:off x="3124200" y="6324600"/>
            <a:ext cx="2895600" cy="273050"/>
          </a:xfrm>
        </p:spPr>
        <p:txBody>
          <a:bodyPr/>
          <a:lstStyle>
            <a:lvl1pPr>
              <a:defRPr sz="1400">
                <a:solidFill>
                  <a:schemeClr val="tx2">
                    <a:lumMod val="75000"/>
                  </a:schemeClr>
                </a:solidFill>
              </a:defRPr>
            </a:lvl1pPr>
          </a:lstStyle>
          <a:p>
            <a:endParaRPr lang="en-US"/>
          </a:p>
        </p:txBody>
      </p:sp>
      <p:sp>
        <p:nvSpPr>
          <p:cNvPr id="6" name="Slide Number Placeholder 5"/>
          <p:cNvSpPr>
            <a:spLocks noGrp="1"/>
          </p:cNvSpPr>
          <p:nvPr>
            <p:ph type="sldNum" sz="quarter" idx="12"/>
          </p:nvPr>
        </p:nvSpPr>
        <p:spPr>
          <a:xfrm>
            <a:off x="6553200" y="6324600"/>
            <a:ext cx="2133600" cy="273050"/>
          </a:xfrm>
        </p:spPr>
        <p:txBody>
          <a:bodyPr/>
          <a:lstStyle>
            <a:lvl1pPr>
              <a:defRPr sz="1400">
                <a:solidFill>
                  <a:schemeClr val="tx2">
                    <a:lumMod val="75000"/>
                  </a:schemeClr>
                </a:solidFill>
              </a:defRPr>
            </a:lvl1pPr>
          </a:lstStyle>
          <a:p>
            <a:fld id="{AD5C71FA-DBA6-4D4D-AF6E-818EC22BF176}" type="slidenum">
              <a:rPr lang="en-US" smtClean="0"/>
              <a:t>‹#›</a:t>
            </a:fld>
            <a:endParaRPr lang="en-US"/>
          </a:p>
        </p:txBody>
      </p:sp>
      <p:sp>
        <p:nvSpPr>
          <p:cNvPr id="2" name="Title 1"/>
          <p:cNvSpPr>
            <a:spLocks noGrp="1"/>
          </p:cNvSpPr>
          <p:nvPr>
            <p:ph type="ctrTitle"/>
          </p:nvPr>
        </p:nvSpPr>
        <p:spPr>
          <a:xfrm>
            <a:off x="524435" y="4953000"/>
            <a:ext cx="8095130" cy="857250"/>
          </a:xfrm>
        </p:spPr>
        <p:txBody>
          <a:bodyPr anchor="b" anchorCtr="0">
            <a:noAutofit/>
          </a:bodyPr>
          <a:lstStyle>
            <a:lvl1pPr>
              <a:defRPr sz="5400">
                <a:solidFill>
                  <a:schemeClr val="tx2"/>
                </a:solidFill>
                <a:effectLst>
                  <a:outerShdw blurRad="50800" dist="38100" dir="2700000" algn="tl" rotWithShape="0">
                    <a:prstClr val="black">
                      <a:alpha val="40000"/>
                    </a:prstClr>
                  </a:outerShdw>
                </a:effectLst>
              </a:defRPr>
            </a:lvl1pPr>
          </a:lstStyle>
          <a:p>
            <a:r>
              <a:rPr lang="en-US"/>
              <a:t>Click to edit Master title style</a:t>
            </a:r>
            <a:endParaRPr/>
          </a:p>
        </p:txBody>
      </p:sp>
      <p:sp>
        <p:nvSpPr>
          <p:cNvPr id="3" name="Subtitle 2"/>
          <p:cNvSpPr>
            <a:spLocks noGrp="1"/>
          </p:cNvSpPr>
          <p:nvPr>
            <p:ph type="subTitle" idx="1"/>
          </p:nvPr>
        </p:nvSpPr>
        <p:spPr>
          <a:xfrm>
            <a:off x="524435" y="5791200"/>
            <a:ext cx="8095130" cy="507200"/>
          </a:xfrm>
        </p:spPr>
        <p:txBody>
          <a:bodyPr>
            <a:normAutofit/>
          </a:bodyPr>
          <a:lstStyle>
            <a:lvl1pPr marL="0" indent="0" algn="ctr">
              <a:spcBef>
                <a:spcPts val="0"/>
              </a:spcBef>
              <a:buNone/>
              <a:defRPr sz="1800">
                <a:solidFill>
                  <a:schemeClr val="tx2"/>
                </a:solidFill>
                <a:effectLst>
                  <a:outerShdw blurRad="50800" dist="38100" dir="2700000" algn="tl" rotWithShape="0">
                    <a:prstClr val="black">
                      <a:alpha val="40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11" name="Picture Placeholder 10"/>
          <p:cNvSpPr>
            <a:spLocks noGrp="1"/>
          </p:cNvSpPr>
          <p:nvPr>
            <p:ph type="pic" sz="quarter" idx="13"/>
          </p:nvPr>
        </p:nvSpPr>
        <p:spPr>
          <a:xfrm>
            <a:off x="1764792" y="804672"/>
            <a:ext cx="5638800" cy="3657600"/>
          </a:xfrm>
        </p:spPr>
        <p:txBody>
          <a:bodyPr/>
          <a:lstStyle>
            <a:lvl1pPr>
              <a:buNone/>
              <a:defRPr>
                <a:solidFill>
                  <a:schemeClr val="bg2"/>
                </a:solidFill>
              </a:defRPr>
            </a:lvl1pPr>
          </a:lstStyle>
          <a:p>
            <a:r>
              <a:rPr lang="en-US"/>
              <a:t>Drag picture to placeholder or click icon to add</a:t>
            </a:r>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90818" y="2514600"/>
            <a:ext cx="8162365" cy="914400"/>
          </a:xfrm>
        </p:spPr>
        <p:txBody>
          <a:bodyPr anchor="b" anchorCtr="0"/>
          <a:lstStyle>
            <a:lvl1pPr algn="ctr">
              <a:defRPr sz="5400" b="0" cap="none" baseline="0">
                <a:solidFill>
                  <a:schemeClr val="tx2"/>
                </a:solidFill>
                <a:effectLst>
                  <a:outerShdw blurRad="50800" dist="38100" dir="2700000" algn="tl" rotWithShape="0">
                    <a:prstClr val="black">
                      <a:alpha val="40000"/>
                    </a:prstClr>
                  </a:outerShdw>
                </a:effectLst>
              </a:defRPr>
            </a:lvl1pPr>
          </a:lstStyle>
          <a:p>
            <a:r>
              <a:rPr lang="en-US"/>
              <a:t>Click to edit Master title style</a:t>
            </a:r>
            <a:endParaRPr/>
          </a:p>
        </p:txBody>
      </p:sp>
      <p:sp>
        <p:nvSpPr>
          <p:cNvPr id="3" name="Text Placeholder 2"/>
          <p:cNvSpPr>
            <a:spLocks noGrp="1"/>
          </p:cNvSpPr>
          <p:nvPr>
            <p:ph type="body" idx="1"/>
          </p:nvPr>
        </p:nvSpPr>
        <p:spPr>
          <a:xfrm>
            <a:off x="490818" y="3429000"/>
            <a:ext cx="8162365" cy="701000"/>
          </a:xfrm>
        </p:spPr>
        <p:txBody>
          <a:bodyPr anchor="t" anchorCtr="0">
            <a:normAutofit/>
          </a:bodyPr>
          <a:lstStyle>
            <a:lvl1pPr marL="0" indent="0" algn="ctr">
              <a:spcBef>
                <a:spcPts val="0"/>
              </a:spcBef>
              <a:buNone/>
              <a:defRPr sz="1800">
                <a:solidFill>
                  <a:schemeClr val="tx2"/>
                </a:solidFill>
                <a:effectLst>
                  <a:outerShdw blurRad="50800" dist="38100" dir="2700000" algn="tl" rotWithShape="0">
                    <a:prstClr val="black">
                      <a:alpha val="40000"/>
                    </a:prstClr>
                  </a:outerShdw>
                </a:effectLs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vert="horz" lIns="91440" tIns="45720" rIns="91440" bIns="45720" rtlCol="0" anchor="ctr"/>
          <a:lstStyle>
            <a:lvl1pPr marL="0" algn="l" defTabSz="914400" rtl="0" eaLnBrk="1" latinLnBrk="0" hangingPunct="1">
              <a:defRPr sz="1400" kern="1200">
                <a:solidFill>
                  <a:schemeClr val="tx2">
                    <a:lumMod val="75000"/>
                  </a:schemeClr>
                </a:solidFill>
                <a:latin typeface="+mn-lt"/>
                <a:ea typeface="+mn-ea"/>
                <a:cs typeface="+mn-cs"/>
              </a:defRPr>
            </a:lvl1pPr>
          </a:lstStyle>
          <a:p>
            <a:fld id="{6E83E03B-6203-9940-9DFE-1B41C12B3256}" type="datetimeFigureOut">
              <a:rPr lang="en-US" smtClean="0"/>
              <a:t>8/24/19</a:t>
            </a:fld>
            <a:endParaRPr lang="en-US"/>
          </a:p>
        </p:txBody>
      </p:sp>
      <p:sp>
        <p:nvSpPr>
          <p:cNvPr id="5" name="Footer Placeholder 4"/>
          <p:cNvSpPr>
            <a:spLocks noGrp="1"/>
          </p:cNvSpPr>
          <p:nvPr>
            <p:ph type="ftr" sz="quarter" idx="11"/>
          </p:nvPr>
        </p:nvSpPr>
        <p:spPr/>
        <p:txBody>
          <a:bodyPr vert="horz" lIns="91440" tIns="45720" rIns="91440" bIns="45720" rtlCol="0" anchor="ctr"/>
          <a:lstStyle>
            <a:lvl1pPr marL="0" algn="ctr" defTabSz="914400" rtl="0" eaLnBrk="1" latinLnBrk="0" hangingPunct="1">
              <a:defRPr sz="1400" kern="1200">
                <a:solidFill>
                  <a:schemeClr val="tx2">
                    <a:lumMod val="75000"/>
                  </a:schemeClr>
                </a:solidFill>
                <a:latin typeface="+mn-lt"/>
                <a:ea typeface="+mn-ea"/>
                <a:cs typeface="+mn-cs"/>
              </a:defRPr>
            </a:lvl1pPr>
          </a:lstStyle>
          <a:p>
            <a:endParaRPr lang="en-US"/>
          </a:p>
        </p:txBody>
      </p:sp>
      <p:sp>
        <p:nvSpPr>
          <p:cNvPr id="6" name="Slide Number Placeholder 5"/>
          <p:cNvSpPr>
            <a:spLocks noGrp="1"/>
          </p:cNvSpPr>
          <p:nvPr>
            <p:ph type="sldNum" sz="quarter" idx="12"/>
          </p:nvPr>
        </p:nvSpPr>
        <p:spPr/>
        <p:txBody>
          <a:bodyPr vert="horz" lIns="91440" tIns="45720" rIns="91440" bIns="45720" rtlCol="0" anchor="ctr"/>
          <a:lstStyle>
            <a:lvl1pPr marL="0" algn="r" defTabSz="914400" rtl="0" eaLnBrk="1" latinLnBrk="0" hangingPunct="1">
              <a:defRPr sz="1400" kern="1200">
                <a:solidFill>
                  <a:schemeClr val="tx2">
                    <a:lumMod val="75000"/>
                  </a:schemeClr>
                </a:solidFill>
                <a:latin typeface="+mn-lt"/>
                <a:ea typeface="+mn-ea"/>
                <a:cs typeface="+mn-cs"/>
              </a:defRPr>
            </a:lvl1pPr>
          </a:lstStyle>
          <a:p>
            <a:fld id="{AD5C71FA-DBA6-4D4D-AF6E-818EC22BF176}"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723900" y="1586753"/>
            <a:ext cx="3776472" cy="4583860"/>
          </a:xfrm>
        </p:spPr>
        <p:txBody>
          <a:bodyPr>
            <a:normAutofit/>
          </a:bodyPr>
          <a:lstStyle>
            <a:lvl1pPr>
              <a:defRPr sz="2400"/>
            </a:lvl1pPr>
            <a:lvl2pPr>
              <a:defRPr sz="2200"/>
            </a:lvl2pPr>
            <a:lvl3pPr>
              <a:defRPr sz="2000"/>
            </a:lvl3pPr>
            <a:lvl4pPr>
              <a:defRPr sz="1800"/>
            </a:lvl4pPr>
            <a:lvl5pPr>
              <a:defRPr sz="1800"/>
            </a:lvl5pPr>
            <a:lvl6pPr>
              <a:defRPr sz="1800"/>
            </a:lvl6pPr>
            <a:lvl7pPr marL="2290763" indent="-344488">
              <a:defRPr sz="1800"/>
            </a:lvl7pPr>
            <a:lvl8pPr marL="2290763" indent="-344488">
              <a:defRPr sz="1800"/>
            </a:lvl8pPr>
            <a:lvl9pPr marL="2290763" indent="-34448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Content Placeholder 3"/>
          <p:cNvSpPr>
            <a:spLocks noGrp="1"/>
          </p:cNvSpPr>
          <p:nvPr>
            <p:ph sz="half" idx="2"/>
          </p:nvPr>
        </p:nvSpPr>
        <p:spPr>
          <a:xfrm>
            <a:off x="4648200" y="1586753"/>
            <a:ext cx="3776472" cy="4583860"/>
          </a:xfrm>
        </p:spPr>
        <p:txBody>
          <a:bodyPr>
            <a:normAutofit/>
          </a:bodyPr>
          <a:lstStyle>
            <a:lvl1pPr>
              <a:defRPr sz="2400"/>
            </a:lvl1pPr>
            <a:lvl2pPr>
              <a:defRPr sz="2200"/>
            </a:lvl2pPr>
            <a:lvl3pPr>
              <a:defRPr sz="2000"/>
            </a:lvl3pPr>
            <a:lvl4pPr>
              <a:defRPr sz="1800"/>
            </a:lvl4pPr>
            <a:lvl5pPr>
              <a:defRPr sz="1800"/>
            </a:lvl5pPr>
            <a:lvl6pPr>
              <a:defRPr sz="1800"/>
            </a:lvl6pPr>
            <a:lvl7pPr marL="2290763" indent="-344488">
              <a:defRPr sz="1800"/>
            </a:lvl7pPr>
            <a:lvl8pPr marL="2290763" indent="-344488">
              <a:defRPr sz="1800"/>
            </a:lvl8pPr>
            <a:lvl9pPr marL="2290763" indent="-34448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6E83E03B-6203-9940-9DFE-1B41C12B3256}" type="datetimeFigureOut">
              <a:rPr lang="en-US" smtClean="0"/>
              <a:t>8/24/19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5C71FA-DBA6-4D4D-AF6E-818EC22BF176}"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723900" y="1598613"/>
            <a:ext cx="3773488" cy="427877"/>
          </a:xfrm>
        </p:spPr>
        <p:txBody>
          <a:bodyPr anchor="b">
            <a:normAutofit/>
          </a:bodyPr>
          <a:lstStyle>
            <a:lvl1pPr marL="0" indent="0" algn="ctr">
              <a:spcBef>
                <a:spcPts val="0"/>
              </a:spcBef>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23900" y="2174875"/>
            <a:ext cx="3773488" cy="3997325"/>
          </a:xfrm>
        </p:spPr>
        <p:txBody>
          <a:bodyPr/>
          <a:lstStyle>
            <a:lvl1pPr>
              <a:defRPr sz="2400"/>
            </a:lvl1pPr>
            <a:lvl2pPr>
              <a:defRPr sz="2200"/>
            </a:lvl2pPr>
            <a:lvl3pPr>
              <a:defRPr sz="2000"/>
            </a:lvl3pPr>
            <a:lvl4pPr>
              <a:defRPr sz="1800"/>
            </a:lvl4pPr>
            <a:lvl5pPr>
              <a:defRPr sz="1800"/>
            </a:lvl5pPr>
            <a:lvl6pPr>
              <a:defRPr sz="1600"/>
            </a:lvl6pPr>
            <a:lvl7pPr marL="2290763" indent="-344488">
              <a:defRPr sz="1600"/>
            </a:lvl7pPr>
            <a:lvl8pPr marL="2290763" indent="-344488">
              <a:defRPr sz="1600"/>
            </a:lvl8pPr>
            <a:lvl9pPr marL="2290763" indent="-344488">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4645026" y="1598613"/>
            <a:ext cx="3776472" cy="427877"/>
          </a:xfrm>
        </p:spPr>
        <p:txBody>
          <a:bodyPr anchor="b">
            <a:normAutofit/>
          </a:bodyPr>
          <a:lstStyle>
            <a:lvl1pPr marL="0" indent="0" algn="ctr">
              <a:spcBef>
                <a:spcPts val="0"/>
              </a:spcBef>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3776472" cy="3997325"/>
          </a:xfrm>
        </p:spPr>
        <p:txBody>
          <a:bodyPr/>
          <a:lstStyle>
            <a:lvl1pPr>
              <a:defRPr sz="2400"/>
            </a:lvl1pPr>
            <a:lvl2pPr>
              <a:defRPr sz="2200"/>
            </a:lvl2pPr>
            <a:lvl3pPr>
              <a:defRPr sz="2000"/>
            </a:lvl3pPr>
            <a:lvl4pPr>
              <a:defRPr sz="1800"/>
            </a:lvl4pPr>
            <a:lvl5pPr>
              <a:defRPr sz="1800"/>
            </a:lvl5pPr>
            <a:lvl6pPr>
              <a:defRPr sz="1600"/>
            </a:lvl6pPr>
            <a:lvl7pPr marL="2290763" indent="-344488">
              <a:defRPr sz="1600"/>
            </a:lvl7pPr>
            <a:lvl8pPr marL="2290763" indent="-344488">
              <a:defRPr sz="1600"/>
            </a:lvl8pPr>
            <a:lvl9pPr marL="2290763" indent="-344488">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Date Placeholder 6"/>
          <p:cNvSpPr>
            <a:spLocks noGrp="1"/>
          </p:cNvSpPr>
          <p:nvPr>
            <p:ph type="dt" sz="half" idx="10"/>
          </p:nvPr>
        </p:nvSpPr>
        <p:spPr/>
        <p:txBody>
          <a:bodyPr/>
          <a:lstStyle/>
          <a:p>
            <a:fld id="{6E83E03B-6203-9940-9DFE-1B41C12B3256}" type="datetimeFigureOut">
              <a:rPr lang="en-US" smtClean="0"/>
              <a:t>8/24/19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D5C71FA-DBA6-4D4D-AF6E-818EC22BF176}"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723900" y="1586753"/>
            <a:ext cx="7707406" cy="2231136"/>
          </a:xfrm>
        </p:spPr>
        <p:txBody>
          <a:bodyPr>
            <a:normAutofit/>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6E83E03B-6203-9940-9DFE-1B41C12B3256}" type="datetimeFigureOut">
              <a:rPr lang="en-US" smtClean="0"/>
              <a:t>8/24/19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5C71FA-DBA6-4D4D-AF6E-818EC22BF176}" type="slidenum">
              <a:rPr lang="en-US" smtClean="0"/>
              <a:t>‹#›</a:t>
            </a:fld>
            <a:endParaRPr lang="en-US"/>
          </a:p>
        </p:txBody>
      </p:sp>
      <p:sp>
        <p:nvSpPr>
          <p:cNvPr id="8" name="Content Placeholder 2"/>
          <p:cNvSpPr>
            <a:spLocks noGrp="1"/>
          </p:cNvSpPr>
          <p:nvPr>
            <p:ph sz="half" idx="13"/>
          </p:nvPr>
        </p:nvSpPr>
        <p:spPr>
          <a:xfrm>
            <a:off x="723900" y="3914170"/>
            <a:ext cx="7707406" cy="2231136"/>
          </a:xfrm>
        </p:spPr>
        <p:txBody>
          <a:bodyPr>
            <a:normAutofit/>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723900" y="1586753"/>
            <a:ext cx="3776472" cy="4583860"/>
          </a:xfrm>
        </p:spPr>
        <p:txBody>
          <a:bodyPr>
            <a:normAutofit/>
          </a:bodyPr>
          <a:lstStyle>
            <a:lvl1pPr>
              <a:defRPr sz="2400"/>
            </a:lvl1pPr>
            <a:lvl2pPr>
              <a:defRPr sz="2200"/>
            </a:lvl2pPr>
            <a:lvl3pPr>
              <a:defRPr sz="2000"/>
            </a:lvl3pPr>
            <a:lvl4pPr>
              <a:defRPr sz="1800"/>
            </a:lvl4pPr>
            <a:lvl5pPr>
              <a:defRPr sz="1800"/>
            </a:lvl5pPr>
            <a:lvl6pPr>
              <a:defRPr sz="1800"/>
            </a:lvl6pPr>
            <a:lvl7pPr marL="2290763" indent="-344488">
              <a:defRPr sz="1800"/>
            </a:lvl7pPr>
            <a:lvl8pPr marL="2290763" indent="-344488">
              <a:defRPr sz="1800"/>
            </a:lvl8pPr>
            <a:lvl9pPr marL="2290763" indent="-34448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6E83E03B-6203-9940-9DFE-1B41C12B3256}" type="datetimeFigureOut">
              <a:rPr lang="en-US" smtClean="0"/>
              <a:t>8/24/19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5C71FA-DBA6-4D4D-AF6E-818EC22BF176}" type="slidenum">
              <a:rPr lang="en-US" smtClean="0"/>
              <a:t>‹#›</a:t>
            </a:fld>
            <a:endParaRPr lang="en-US"/>
          </a:p>
        </p:txBody>
      </p:sp>
      <p:sp>
        <p:nvSpPr>
          <p:cNvPr id="8" name="Content Placeholder 3"/>
          <p:cNvSpPr>
            <a:spLocks noGrp="1"/>
          </p:cNvSpPr>
          <p:nvPr>
            <p:ph sz="half" idx="2"/>
          </p:nvPr>
        </p:nvSpPr>
        <p:spPr>
          <a:xfrm>
            <a:off x="4648200" y="1586753"/>
            <a:ext cx="3776472" cy="2232212"/>
          </a:xfrm>
        </p:spPr>
        <p:txBody>
          <a:bodyPr>
            <a:normAutofit/>
          </a:bodyPr>
          <a:lstStyle>
            <a:lvl1pPr>
              <a:defRPr sz="2400"/>
            </a:lvl1pPr>
            <a:lvl2pPr>
              <a:defRPr sz="2200"/>
            </a:lvl2pPr>
            <a:lvl3pPr>
              <a:defRPr sz="2000"/>
            </a:lvl3pPr>
            <a:lvl4pPr>
              <a:defRPr sz="1800"/>
            </a:lvl4pPr>
            <a:lvl5pPr>
              <a:defRPr sz="1800"/>
            </a:lvl5pPr>
            <a:lvl6pPr>
              <a:defRPr sz="1800"/>
            </a:lvl6pPr>
            <a:lvl7pPr marL="2290763" indent="-344488">
              <a:defRPr sz="1800"/>
            </a:lvl7pPr>
            <a:lvl8pPr marL="2290763" indent="-344488">
              <a:defRPr sz="1800"/>
            </a:lvl8pPr>
            <a:lvl9pPr marL="2290763" indent="-34448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9" name="Content Placeholder 3"/>
          <p:cNvSpPr>
            <a:spLocks noGrp="1"/>
          </p:cNvSpPr>
          <p:nvPr>
            <p:ph sz="half" idx="14"/>
          </p:nvPr>
        </p:nvSpPr>
        <p:spPr>
          <a:xfrm>
            <a:off x="4648200" y="3913094"/>
            <a:ext cx="3776472" cy="2232212"/>
          </a:xfrm>
        </p:spPr>
        <p:txBody>
          <a:bodyPr>
            <a:normAutofit/>
          </a:bodyPr>
          <a:lstStyle>
            <a:lvl1pPr>
              <a:defRPr sz="2400"/>
            </a:lvl1pPr>
            <a:lvl2pPr>
              <a:defRPr sz="2200"/>
            </a:lvl2pPr>
            <a:lvl3pPr>
              <a:defRPr sz="2000"/>
            </a:lvl3pPr>
            <a:lvl4pPr>
              <a:defRPr sz="1800"/>
            </a:lvl4pPr>
            <a:lvl5pPr>
              <a:defRPr sz="1800"/>
            </a:lvl5pPr>
            <a:lvl6pPr>
              <a:defRPr sz="1800"/>
            </a:lvl6pPr>
            <a:lvl7pPr marL="2290763" indent="-344488">
              <a:defRPr sz="1800"/>
            </a:lvl7pPr>
            <a:lvl8pPr marL="2290763" indent="-344488">
              <a:defRPr sz="1800"/>
            </a:lvl8pPr>
            <a:lvl9pPr marL="2290763" indent="-34448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6E83E03B-6203-9940-9DFE-1B41C12B3256}" type="datetimeFigureOut">
              <a:rPr lang="en-US" smtClean="0"/>
              <a:t>8/24/19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5C71FA-DBA6-4D4D-AF6E-818EC22BF176}" type="slidenum">
              <a:rPr lang="en-US" smtClean="0"/>
              <a:t>‹#›</a:t>
            </a:fld>
            <a:endParaRPr lang="en-US"/>
          </a:p>
        </p:txBody>
      </p:sp>
      <p:sp>
        <p:nvSpPr>
          <p:cNvPr id="6" name="Content Placeholder 2"/>
          <p:cNvSpPr>
            <a:spLocks noGrp="1"/>
          </p:cNvSpPr>
          <p:nvPr>
            <p:ph sz="half" idx="1"/>
          </p:nvPr>
        </p:nvSpPr>
        <p:spPr>
          <a:xfrm>
            <a:off x="723900" y="1586753"/>
            <a:ext cx="3776472" cy="2232212"/>
          </a:xfrm>
        </p:spPr>
        <p:txBody>
          <a:bodyPr>
            <a:normAutofit/>
          </a:bodyPr>
          <a:lstStyle>
            <a:lvl1pPr>
              <a:defRPr sz="2400"/>
            </a:lvl1pPr>
            <a:lvl2pPr>
              <a:defRPr sz="2200"/>
            </a:lvl2pPr>
            <a:lvl3pPr>
              <a:defRPr sz="2000"/>
            </a:lvl3pPr>
            <a:lvl4pPr>
              <a:defRPr sz="1800"/>
            </a:lvl4pPr>
            <a:lvl5pPr>
              <a:defRPr sz="1800"/>
            </a:lvl5pPr>
            <a:lvl6pPr>
              <a:defRPr sz="1800"/>
            </a:lvl6pPr>
            <a:lvl7pPr marL="2290763" indent="-344488">
              <a:defRPr sz="1800"/>
            </a:lvl7pPr>
            <a:lvl8pPr marL="2290763" indent="-344488">
              <a:defRPr sz="1800"/>
            </a:lvl8pPr>
            <a:lvl9pPr marL="2290763" indent="-34448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Content Placeholder 3"/>
          <p:cNvSpPr>
            <a:spLocks noGrp="1"/>
          </p:cNvSpPr>
          <p:nvPr>
            <p:ph sz="half" idx="2"/>
          </p:nvPr>
        </p:nvSpPr>
        <p:spPr>
          <a:xfrm>
            <a:off x="4648200" y="1586753"/>
            <a:ext cx="3776472" cy="2232212"/>
          </a:xfrm>
        </p:spPr>
        <p:txBody>
          <a:bodyPr>
            <a:normAutofit/>
          </a:bodyPr>
          <a:lstStyle>
            <a:lvl1pPr>
              <a:defRPr sz="2400"/>
            </a:lvl1pPr>
            <a:lvl2pPr>
              <a:defRPr sz="2200"/>
            </a:lvl2pPr>
            <a:lvl3pPr>
              <a:defRPr sz="2000"/>
            </a:lvl3pPr>
            <a:lvl4pPr>
              <a:defRPr sz="1800"/>
            </a:lvl4pPr>
            <a:lvl5pPr>
              <a:defRPr sz="1800"/>
            </a:lvl5pPr>
            <a:lvl6pPr>
              <a:defRPr sz="1800"/>
            </a:lvl6pPr>
            <a:lvl7pPr marL="2290763" indent="-344488">
              <a:defRPr sz="1800"/>
            </a:lvl7pPr>
            <a:lvl8pPr marL="2290763" indent="-344488">
              <a:defRPr sz="1800"/>
            </a:lvl8pPr>
            <a:lvl9pPr marL="2290763" indent="-34448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8" name="Content Placeholder 2"/>
          <p:cNvSpPr>
            <a:spLocks noGrp="1"/>
          </p:cNvSpPr>
          <p:nvPr>
            <p:ph sz="half" idx="13"/>
          </p:nvPr>
        </p:nvSpPr>
        <p:spPr>
          <a:xfrm>
            <a:off x="723900" y="3913094"/>
            <a:ext cx="3776472" cy="2232212"/>
          </a:xfrm>
        </p:spPr>
        <p:txBody>
          <a:bodyPr>
            <a:normAutofit/>
          </a:bodyPr>
          <a:lstStyle>
            <a:lvl1pPr>
              <a:defRPr sz="2400"/>
            </a:lvl1pPr>
            <a:lvl2pPr>
              <a:defRPr sz="2200"/>
            </a:lvl2pPr>
            <a:lvl3pPr>
              <a:defRPr sz="2000"/>
            </a:lvl3pPr>
            <a:lvl4pPr>
              <a:defRPr sz="1800"/>
            </a:lvl4pPr>
            <a:lvl5pPr>
              <a:defRPr sz="1800"/>
            </a:lvl5pPr>
            <a:lvl6pPr>
              <a:defRPr sz="1800"/>
            </a:lvl6pPr>
            <a:lvl7pPr marL="2290763" indent="-344488">
              <a:defRPr sz="1800"/>
            </a:lvl7pPr>
            <a:lvl8pPr marL="2290763" indent="-344488">
              <a:defRPr sz="1800"/>
            </a:lvl8pPr>
            <a:lvl9pPr marL="2290763" indent="-34448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9" name="Content Placeholder 3"/>
          <p:cNvSpPr>
            <a:spLocks noGrp="1"/>
          </p:cNvSpPr>
          <p:nvPr>
            <p:ph sz="half" idx="14"/>
          </p:nvPr>
        </p:nvSpPr>
        <p:spPr>
          <a:xfrm>
            <a:off x="4648200" y="3913094"/>
            <a:ext cx="3776472" cy="2232212"/>
          </a:xfrm>
        </p:spPr>
        <p:txBody>
          <a:bodyPr>
            <a:normAutofit/>
          </a:bodyPr>
          <a:lstStyle>
            <a:lvl1pPr>
              <a:defRPr sz="2400"/>
            </a:lvl1pPr>
            <a:lvl2pPr>
              <a:defRPr sz="2200"/>
            </a:lvl2pPr>
            <a:lvl3pPr>
              <a:defRPr sz="2000"/>
            </a:lvl3pPr>
            <a:lvl4pPr>
              <a:defRPr sz="1800"/>
            </a:lvl4pPr>
            <a:lvl5pPr>
              <a:defRPr sz="1800"/>
            </a:lvl5pPr>
            <a:lvl6pPr>
              <a:defRPr sz="1800"/>
            </a:lvl6pPr>
            <a:lvl7pPr marL="2290763" indent="-344488">
              <a:defRPr sz="1800"/>
            </a:lvl7pPr>
            <a:lvl8pPr marL="2290763" indent="-344488">
              <a:defRPr sz="1800"/>
            </a:lvl8pPr>
            <a:lvl9pPr marL="2290763" indent="-34448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6E83E03B-6203-9940-9DFE-1B41C12B3256}" type="datetimeFigureOut">
              <a:rPr lang="en-US" smtClean="0"/>
              <a:t>8/24/19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5C71FA-DBA6-4D4D-AF6E-818EC22BF176}"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83E03B-6203-9940-9DFE-1B41C12B3256}" type="datetimeFigureOut">
              <a:rPr lang="en-US" smtClean="0"/>
              <a:t>8/24/19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D5C71FA-DBA6-4D4D-AF6E-818EC22BF176}"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10363" y="1143000"/>
            <a:ext cx="3807662" cy="1341344"/>
          </a:xfrm>
        </p:spPr>
        <p:txBody>
          <a:bodyPr anchor="b"/>
          <a:lstStyle>
            <a:lvl1pPr algn="ctr">
              <a:defRPr sz="4400" b="0"/>
            </a:lvl1pPr>
          </a:lstStyle>
          <a:p>
            <a:r>
              <a:rPr lang="en-US"/>
              <a:t>Click to edit Master title style</a:t>
            </a:r>
            <a:endParaRPr/>
          </a:p>
        </p:txBody>
      </p:sp>
      <p:sp>
        <p:nvSpPr>
          <p:cNvPr id="3" name="Content Placeholder 2"/>
          <p:cNvSpPr>
            <a:spLocks noGrp="1"/>
          </p:cNvSpPr>
          <p:nvPr>
            <p:ph idx="1"/>
          </p:nvPr>
        </p:nvSpPr>
        <p:spPr>
          <a:xfrm>
            <a:off x="4648199" y="605118"/>
            <a:ext cx="3776472" cy="5565495"/>
          </a:xfrm>
        </p:spPr>
        <p:txBody>
          <a:bodyPr>
            <a:normAutofit/>
          </a:bodyPr>
          <a:lstStyle>
            <a:lvl1pPr>
              <a:defRPr sz="2400"/>
            </a:lvl1pPr>
            <a:lvl2pPr>
              <a:defRPr sz="2200"/>
            </a:lvl2pPr>
            <a:lvl3pPr>
              <a:defRPr sz="2000"/>
            </a:lvl3pPr>
            <a:lvl4pPr>
              <a:defRPr sz="1800"/>
            </a:lvl4pPr>
            <a:lvl5pPr>
              <a:defRPr sz="1800"/>
            </a:lvl5pPr>
            <a:lvl6pPr>
              <a:defRPr sz="2000"/>
            </a:lvl6pPr>
            <a:lvl7pPr marL="2290763" indent="-344488">
              <a:defRPr sz="2000"/>
            </a:lvl7pPr>
            <a:lvl8pPr marL="2290763" indent="-344488">
              <a:defRPr sz="2000"/>
            </a:lvl8pPr>
            <a:lvl9pPr marL="2290763" indent="-344488">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710363" y="2618815"/>
            <a:ext cx="3807662" cy="3133164"/>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E83E03B-6203-9940-9DFE-1B41C12B3256}" type="datetimeFigureOut">
              <a:rPr lang="en-US" smtClean="0"/>
              <a:t>8/24/19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5C71FA-DBA6-4D4D-AF6E-818EC22BF176}"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6E83E03B-6203-9940-9DFE-1B41C12B3256}" type="datetimeFigureOut">
              <a:rPr lang="en-US" smtClean="0"/>
              <a:t>8/24/19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5C71FA-DBA6-4D4D-AF6E-818EC22BF176}" type="slidenum">
              <a:rPr lang="en-US" smtClean="0"/>
              <a:t>‹#›</a:t>
            </a:fld>
            <a:endParaRPr lang="en-US"/>
          </a:p>
        </p:txBody>
      </p:sp>
      <p:pic>
        <p:nvPicPr>
          <p:cNvPr id="10" name="Picture 9" descr="pictureCaptionBacking.png"/>
          <p:cNvPicPr>
            <a:picLocks noChangeAspect="1"/>
          </p:cNvPicPr>
          <p:nvPr/>
        </p:nvPicPr>
        <p:blipFill>
          <a:blip r:embed="rId2"/>
          <a:srcRect l="52272" t="8889" r="5152" b="16566"/>
          <a:stretch>
            <a:fillRect/>
          </a:stretch>
        </p:blipFill>
        <p:spPr>
          <a:xfrm>
            <a:off x="4594412" y="663388"/>
            <a:ext cx="3893127" cy="5112327"/>
          </a:xfrm>
          <a:prstGeom prst="rect">
            <a:avLst/>
          </a:prstGeom>
        </p:spPr>
      </p:pic>
      <p:sp>
        <p:nvSpPr>
          <p:cNvPr id="11" name="Title 1"/>
          <p:cNvSpPr>
            <a:spLocks noGrp="1"/>
          </p:cNvSpPr>
          <p:nvPr>
            <p:ph type="title"/>
          </p:nvPr>
        </p:nvSpPr>
        <p:spPr>
          <a:xfrm>
            <a:off x="725487" y="1143000"/>
            <a:ext cx="3792537" cy="1341344"/>
          </a:xfrm>
        </p:spPr>
        <p:txBody>
          <a:bodyPr anchor="b"/>
          <a:lstStyle>
            <a:lvl1pPr algn="ctr">
              <a:defRPr sz="4400" b="0"/>
            </a:lvl1pPr>
          </a:lstStyle>
          <a:p>
            <a:r>
              <a:rPr lang="en-US"/>
              <a:t>Click to edit Master title style</a:t>
            </a:r>
            <a:endParaRPr/>
          </a:p>
        </p:txBody>
      </p:sp>
      <p:sp>
        <p:nvSpPr>
          <p:cNvPr id="12" name="Text Placeholder 3"/>
          <p:cNvSpPr>
            <a:spLocks noGrp="1"/>
          </p:cNvSpPr>
          <p:nvPr>
            <p:ph type="body" sz="half" idx="2"/>
          </p:nvPr>
        </p:nvSpPr>
        <p:spPr>
          <a:xfrm>
            <a:off x="725487" y="2618815"/>
            <a:ext cx="3792537" cy="3133164"/>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Picture Placeholder 2"/>
          <p:cNvSpPr>
            <a:spLocks noGrp="1"/>
          </p:cNvSpPr>
          <p:nvPr>
            <p:ph type="pic" idx="1"/>
          </p:nvPr>
        </p:nvSpPr>
        <p:spPr>
          <a:xfrm>
            <a:off x="4829938" y="864971"/>
            <a:ext cx="3422075" cy="47091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725487" y="462896"/>
            <a:ext cx="7718425" cy="828021"/>
          </a:xfrm>
        </p:spPr>
        <p:txBody>
          <a:bodyPr/>
          <a:lstStyle/>
          <a:p>
            <a:r>
              <a:rPr lang="en-US"/>
              <a:t>Click to edit Master title style</a:t>
            </a:r>
            <a:endParaRPr/>
          </a:p>
        </p:txBody>
      </p:sp>
      <p:sp>
        <p:nvSpPr>
          <p:cNvPr id="3" name="Vertical Text Placeholder 2"/>
          <p:cNvSpPr>
            <a:spLocks noGrp="1"/>
          </p:cNvSpPr>
          <p:nvPr>
            <p:ph type="body" orient="vert" idx="1"/>
          </p:nvPr>
        </p:nvSpPr>
        <p:spPr>
          <a:xfrm>
            <a:off x="725489" y="1598613"/>
            <a:ext cx="7718424" cy="4572000"/>
          </a:xfrm>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6E83E03B-6203-9940-9DFE-1B41C12B3256}" type="datetimeFigureOut">
              <a:rPr lang="en-US" smtClean="0"/>
              <a:t>8/24/19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5C71FA-DBA6-4D4D-AF6E-818EC22BF176}"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0" y="685801"/>
            <a:ext cx="1066800" cy="5484812"/>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725488" y="685757"/>
            <a:ext cx="6437312" cy="5482221"/>
          </a:xfrm>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6E83E03B-6203-9940-9DFE-1B41C12B3256}" type="datetimeFigureOut">
              <a:rPr lang="en-US" smtClean="0"/>
              <a:t>8/24/19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5C71FA-DBA6-4D4D-AF6E-818EC22BF176}"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26141" y="314979"/>
            <a:ext cx="7691719" cy="1143000"/>
          </a:xfrm>
          <a:prstGeom prst="rect">
            <a:avLst/>
          </a:prstGeom>
        </p:spPr>
        <p:txBody>
          <a:bodyPr vert="horz" lIns="91440" tIns="45720" rIns="91440" bIns="45720" rtlCol="0" anchor="ctr">
            <a:noAutofit/>
          </a:bodyPr>
          <a:lstStyle/>
          <a:p>
            <a:r>
              <a:t>Click to edit title style</a:t>
            </a:r>
          </a:p>
        </p:txBody>
      </p:sp>
      <p:sp>
        <p:nvSpPr>
          <p:cNvPr id="3" name="Text Placeholder 2"/>
          <p:cNvSpPr>
            <a:spLocks noGrp="1"/>
          </p:cNvSpPr>
          <p:nvPr>
            <p:ph type="body" idx="1"/>
          </p:nvPr>
        </p:nvSpPr>
        <p:spPr>
          <a:xfrm>
            <a:off x="726141" y="1586753"/>
            <a:ext cx="7691719" cy="4571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400">
                <a:solidFill>
                  <a:schemeClr val="tx1">
                    <a:lumMod val="65000"/>
                    <a:lumOff val="35000"/>
                  </a:schemeClr>
                </a:solidFill>
              </a:defRPr>
            </a:lvl1pPr>
          </a:lstStyle>
          <a:p>
            <a:fld id="{6E83E03B-6203-9940-9DFE-1B41C12B3256}" type="datetimeFigureOut">
              <a:rPr lang="en-US" smtClean="0"/>
              <a:t>8/24/19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4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400">
                <a:solidFill>
                  <a:schemeClr val="tx1">
                    <a:lumMod val="65000"/>
                    <a:lumOff val="35000"/>
                  </a:schemeClr>
                </a:solidFill>
              </a:defRPr>
            </a:lvl1pPr>
          </a:lstStyle>
          <a:p>
            <a:fld id="{AD5C71FA-DBA6-4D4D-AF6E-818EC22BF176}"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975" r:id="rId1"/>
    <p:sldLayoutId id="2147483976" r:id="rId2"/>
    <p:sldLayoutId id="2147483977" r:id="rId3"/>
    <p:sldLayoutId id="2147483978" r:id="rId4"/>
    <p:sldLayoutId id="2147483979" r:id="rId5"/>
    <p:sldLayoutId id="2147483980" r:id="rId6"/>
    <p:sldLayoutId id="2147483981" r:id="rId7"/>
    <p:sldLayoutId id="2147483982" r:id="rId8"/>
    <p:sldLayoutId id="2147483983" r:id="rId9"/>
    <p:sldLayoutId id="2147483984" r:id="rId10"/>
    <p:sldLayoutId id="2147483985" r:id="rId11"/>
    <p:sldLayoutId id="2147483986" r:id="rId12"/>
    <p:sldLayoutId id="2147483987" r:id="rId13"/>
    <p:sldLayoutId id="2147483988" r:id="rId14"/>
    <p:sldLayoutId id="2147483989" r:id="rId15"/>
  </p:sldLayoutIdLst>
  <p:txStyles>
    <p:titleStyle>
      <a:lvl1pPr algn="ctr" defTabSz="914400" rtl="0" eaLnBrk="1" latinLnBrk="0" hangingPunct="1">
        <a:spcBef>
          <a:spcPct val="0"/>
        </a:spcBef>
        <a:buNone/>
        <a:defRPr sz="5400" kern="1200">
          <a:solidFill>
            <a:schemeClr val="tx1">
              <a:lumMod val="85000"/>
              <a:lumOff val="15000"/>
            </a:schemeClr>
          </a:solidFill>
          <a:latin typeface="+mj-lt"/>
          <a:ea typeface="+mj-ea"/>
          <a:cs typeface="+mj-cs"/>
        </a:defRPr>
      </a:lvl1pPr>
    </p:titleStyle>
    <p:bodyStyle>
      <a:lvl1pPr marL="457200" indent="-457200" algn="l" defTabSz="914400" rtl="0" eaLnBrk="1" latinLnBrk="0" hangingPunct="1">
        <a:spcBef>
          <a:spcPts val="2400"/>
        </a:spcBef>
        <a:buSzPct val="90000"/>
        <a:buFont typeface="Wingdings" pitchFamily="2" charset="2"/>
        <a:buChar char="v"/>
        <a:defRPr sz="2400" kern="1200">
          <a:solidFill>
            <a:schemeClr val="tx1">
              <a:lumMod val="75000"/>
              <a:lumOff val="25000"/>
            </a:schemeClr>
          </a:solidFill>
          <a:latin typeface="+mn-lt"/>
          <a:ea typeface="+mn-ea"/>
          <a:cs typeface="+mn-cs"/>
        </a:defRPr>
      </a:lvl1pPr>
      <a:lvl2pPr marL="914400" indent="-457200" algn="l" defTabSz="914400" rtl="0" eaLnBrk="1" latinLnBrk="0" hangingPunct="1">
        <a:spcBef>
          <a:spcPts val="1200"/>
        </a:spcBef>
        <a:buClr>
          <a:schemeClr val="bg1">
            <a:lumMod val="65000"/>
          </a:schemeClr>
        </a:buClr>
        <a:buSzPct val="90000"/>
        <a:buFont typeface="Wingdings" pitchFamily="2" charset="2"/>
        <a:buChar char="v"/>
        <a:defRPr sz="2200" kern="1200">
          <a:solidFill>
            <a:schemeClr val="tx1">
              <a:lumMod val="75000"/>
              <a:lumOff val="25000"/>
            </a:schemeClr>
          </a:solidFill>
          <a:latin typeface="+mn-lt"/>
          <a:ea typeface="+mn-ea"/>
          <a:cs typeface="+mn-cs"/>
        </a:defRPr>
      </a:lvl2pPr>
      <a:lvl3pPr marL="1263650" indent="-349250" algn="l" defTabSz="914400" rtl="0" eaLnBrk="1" latinLnBrk="0" hangingPunct="1">
        <a:spcBef>
          <a:spcPts val="1200"/>
        </a:spcBef>
        <a:buSzPct val="90000"/>
        <a:buFont typeface="Wingdings" pitchFamily="2" charset="2"/>
        <a:buChar char="v"/>
        <a:defRPr sz="2000" kern="1200">
          <a:solidFill>
            <a:schemeClr val="tx1">
              <a:lumMod val="75000"/>
              <a:lumOff val="25000"/>
            </a:schemeClr>
          </a:solidFill>
          <a:latin typeface="+mn-lt"/>
          <a:ea typeface="+mn-ea"/>
          <a:cs typeface="+mn-cs"/>
        </a:defRPr>
      </a:lvl3pPr>
      <a:lvl4pPr marL="1600200" indent="-336550" algn="l" defTabSz="914400" rtl="0" eaLnBrk="1" latinLnBrk="0" hangingPunct="1">
        <a:spcBef>
          <a:spcPts val="1200"/>
        </a:spcBef>
        <a:buClr>
          <a:schemeClr val="bg1">
            <a:lumMod val="65000"/>
          </a:schemeClr>
        </a:buClr>
        <a:buSzPct val="90000"/>
        <a:buFont typeface="Wingdings" pitchFamily="2" charset="2"/>
        <a:buChar char="v"/>
        <a:defRPr sz="1800" kern="1200">
          <a:solidFill>
            <a:schemeClr val="tx1">
              <a:lumMod val="75000"/>
              <a:lumOff val="25000"/>
            </a:schemeClr>
          </a:solidFill>
          <a:latin typeface="+mn-lt"/>
          <a:ea typeface="+mn-ea"/>
          <a:cs typeface="+mn-cs"/>
        </a:defRPr>
      </a:lvl4pPr>
      <a:lvl5pPr marL="1946275" indent="-346075" algn="l" defTabSz="914400" rtl="0" eaLnBrk="1" latinLnBrk="0" hangingPunct="1">
        <a:spcBef>
          <a:spcPts val="1200"/>
        </a:spcBef>
        <a:buSzPct val="90000"/>
        <a:buFont typeface="Wingdings" pitchFamily="2" charset="2"/>
        <a:buChar char="v"/>
        <a:defRPr sz="1800" kern="1200">
          <a:solidFill>
            <a:schemeClr val="tx1">
              <a:lumMod val="75000"/>
              <a:lumOff val="25000"/>
            </a:schemeClr>
          </a:solidFill>
          <a:latin typeface="+mn-lt"/>
          <a:ea typeface="+mn-ea"/>
          <a:cs typeface="+mn-cs"/>
        </a:defRPr>
      </a:lvl5pPr>
      <a:lvl6pPr marL="2290763" indent="-344488" algn="l" defTabSz="914400" rtl="0" eaLnBrk="1" latinLnBrk="0" hangingPunct="1">
        <a:spcBef>
          <a:spcPct val="20000"/>
        </a:spcBef>
        <a:buClr>
          <a:schemeClr val="bg1">
            <a:lumMod val="65000"/>
          </a:schemeClr>
        </a:buClr>
        <a:buSzPct val="90000"/>
        <a:buFont typeface="Wingdings" pitchFamily="2" charset="2"/>
        <a:buChar char="v"/>
        <a:defRPr lang="en-US" sz="1800" kern="1200" dirty="0" smtClean="0">
          <a:solidFill>
            <a:schemeClr val="tx1">
              <a:lumMod val="75000"/>
              <a:lumOff val="25000"/>
            </a:schemeClr>
          </a:solidFill>
          <a:latin typeface="+mn-lt"/>
          <a:ea typeface="+mn-ea"/>
          <a:cs typeface="+mn-cs"/>
        </a:defRPr>
      </a:lvl6pPr>
      <a:lvl7pPr marL="2625725" indent="-344488" algn="l" defTabSz="914400" rtl="0" eaLnBrk="1" latinLnBrk="0" hangingPunct="1">
        <a:spcBef>
          <a:spcPct val="20000"/>
        </a:spcBef>
        <a:buSzPct val="90000"/>
        <a:buFont typeface="Wingdings" pitchFamily="2" charset="2"/>
        <a:buChar char="v"/>
        <a:defRPr lang="en-US" sz="1800" kern="1200" dirty="0" smtClean="0">
          <a:solidFill>
            <a:schemeClr val="tx1">
              <a:lumMod val="75000"/>
              <a:lumOff val="25000"/>
            </a:schemeClr>
          </a:solidFill>
          <a:latin typeface="+mn-lt"/>
          <a:ea typeface="+mn-ea"/>
          <a:cs typeface="+mn-cs"/>
        </a:defRPr>
      </a:lvl7pPr>
      <a:lvl8pPr marL="2970213" indent="-344488" algn="l" defTabSz="914400" rtl="0" eaLnBrk="1" latinLnBrk="0" hangingPunct="1">
        <a:spcBef>
          <a:spcPct val="20000"/>
        </a:spcBef>
        <a:buClr>
          <a:schemeClr val="bg1">
            <a:lumMod val="65000"/>
          </a:schemeClr>
        </a:buClr>
        <a:buSzPct val="90000"/>
        <a:buFont typeface="Wingdings" pitchFamily="2" charset="2"/>
        <a:buChar char="v"/>
        <a:defRPr lang="en-US" sz="1800" kern="1200" dirty="0" smtClean="0">
          <a:solidFill>
            <a:schemeClr val="tx1">
              <a:lumMod val="75000"/>
              <a:lumOff val="25000"/>
            </a:schemeClr>
          </a:solidFill>
          <a:latin typeface="+mn-lt"/>
          <a:ea typeface="+mn-ea"/>
          <a:cs typeface="+mn-cs"/>
        </a:defRPr>
      </a:lvl8pPr>
      <a:lvl9pPr marL="3313113" indent="-344488" algn="l" defTabSz="914400" rtl="0" eaLnBrk="1" latinLnBrk="0" hangingPunct="1">
        <a:spcBef>
          <a:spcPct val="20000"/>
        </a:spcBef>
        <a:buSzPct val="90000"/>
        <a:buFont typeface="Wingdings" pitchFamily="2" charset="2"/>
        <a:buChar char="v"/>
        <a:defRPr lang="en-US" sz="1800" kern="1200" dirty="0">
          <a:solidFill>
            <a:schemeClr val="tx1">
              <a:lumMod val="75000"/>
              <a:lumOff val="2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image" Target="../media/image10.tif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2.tif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image" Target="../media/image14.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97377" y="2425549"/>
            <a:ext cx="5957430" cy="1846961"/>
          </a:xfrm>
        </p:spPr>
        <p:txBody>
          <a:bodyPr/>
          <a:lstStyle/>
          <a:p>
            <a:br>
              <a:rPr lang="en-US" sz="5600" cap="small" dirty="0"/>
            </a:br>
            <a:r>
              <a:rPr lang="en-US" sz="5600" cap="small" dirty="0" err="1"/>
              <a:t>Kfeirian</a:t>
            </a:r>
            <a:r>
              <a:rPr lang="en-US" sz="5600" cap="small" dirty="0"/>
              <a:t> Announcements</a:t>
            </a:r>
          </a:p>
        </p:txBody>
      </p:sp>
      <p:pic>
        <p:nvPicPr>
          <p:cNvPr id="4" name="Picture 3" descr="Kfeirian Reunion Foundation-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7600" y="821166"/>
            <a:ext cx="1727200" cy="1727200"/>
          </a:xfrm>
          <a:prstGeom prst="rect">
            <a:avLst/>
          </a:prstGeom>
        </p:spPr>
      </p:pic>
    </p:spTree>
    <p:extLst>
      <p:ext uri="{BB962C8B-B14F-4D97-AF65-F5344CB8AC3E}">
        <p14:creationId xmlns:p14="http://schemas.microsoft.com/office/powerpoint/2010/main" val="6311579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660125" y="1528403"/>
            <a:ext cx="5161918" cy="3693319"/>
          </a:xfrm>
          <a:prstGeom prst="rect">
            <a:avLst/>
          </a:prstGeom>
          <a:noFill/>
        </p:spPr>
        <p:txBody>
          <a:bodyPr wrap="square" rtlCol="0">
            <a:spAutoFit/>
          </a:bodyPr>
          <a:lstStyle/>
          <a:p>
            <a:r>
              <a:rPr lang="en-US" b="1" dirty="0"/>
              <a:t>Mary Alice Rahall,</a:t>
            </a:r>
            <a:r>
              <a:rPr lang="en-US" dirty="0"/>
              <a:t> 93, of Beckley, passed away Sunday, September 30, 2018.  Born August 2, 1925 in Beckley, she was the daughter of the late </a:t>
            </a:r>
            <a:r>
              <a:rPr lang="en-US" dirty="0" err="1"/>
              <a:t>Asaff</a:t>
            </a:r>
            <a:r>
              <a:rPr lang="en-US" dirty="0"/>
              <a:t> and </a:t>
            </a:r>
            <a:r>
              <a:rPr lang="en-US" dirty="0" err="1"/>
              <a:t>Jamelia</a:t>
            </a:r>
            <a:r>
              <a:rPr lang="en-US" dirty="0"/>
              <a:t> Rahall.  Mrs. Rahall was a member of Judea Shrine #13 Order of the White Shrine of Jerusalem, Order of the Eastern Star Bethlehem Chapter #71, Order of St. Ignatius of Antioch. She was the American Mothers, Inc. 1986 Mother of the Year.  She is survived by her children, Nick Joe Rahall, II and wife Melinda of Beckley, Victoria Lynn Hassler and husband Paul of  Denver, NC, Tanya Alice Rahall of Washington, D.C. and several grandchildren.</a:t>
            </a:r>
          </a:p>
        </p:txBody>
      </p:sp>
      <p:sp>
        <p:nvSpPr>
          <p:cNvPr id="5" name="Title 1"/>
          <p:cNvSpPr>
            <a:spLocks noGrp="1"/>
          </p:cNvSpPr>
          <p:nvPr>
            <p:ph type="title"/>
          </p:nvPr>
        </p:nvSpPr>
        <p:spPr>
          <a:xfrm>
            <a:off x="0" y="0"/>
            <a:ext cx="9144000" cy="1143000"/>
          </a:xfrm>
        </p:spPr>
        <p:txBody>
          <a:bodyPr/>
          <a:lstStyle/>
          <a:p>
            <a:r>
              <a:rPr lang="en-US" sz="3800" b="1" cap="small" dirty="0"/>
              <a:t>Obituaries</a:t>
            </a:r>
          </a:p>
        </p:txBody>
      </p:sp>
      <p:sp>
        <p:nvSpPr>
          <p:cNvPr id="8" name="Rectangle 7"/>
          <p:cNvSpPr/>
          <p:nvPr/>
        </p:nvSpPr>
        <p:spPr>
          <a:xfrm>
            <a:off x="0" y="6209375"/>
            <a:ext cx="8999974" cy="584775"/>
          </a:xfrm>
          <a:prstGeom prst="rect">
            <a:avLst/>
          </a:prstGeom>
        </p:spPr>
        <p:txBody>
          <a:bodyPr wrap="square">
            <a:spAutoFit/>
          </a:bodyPr>
          <a:lstStyle/>
          <a:p>
            <a:endParaRPr lang="en-US" sz="1600" dirty="0"/>
          </a:p>
          <a:p>
            <a:pPr algn="ctr"/>
            <a:r>
              <a:rPr lang="en-US" sz="1600" dirty="0"/>
              <a:t>GO TO KFEIR.COM UNDER FAMILY NEWS TO READ FULL OBITUARY.</a:t>
            </a:r>
          </a:p>
        </p:txBody>
      </p:sp>
      <p:pic>
        <p:nvPicPr>
          <p:cNvPr id="9" name="Picture 8">
            <a:extLst>
              <a:ext uri="{FF2B5EF4-FFF2-40B4-BE49-F238E27FC236}">
                <a16:creationId xmlns:a16="http://schemas.microsoft.com/office/drawing/2014/main" id="{B3CBA506-D97D-0948-9D30-F9BF6A6A4087}"/>
              </a:ext>
            </a:extLst>
          </p:cNvPr>
          <p:cNvPicPr>
            <a:picLocks noChangeAspect="1"/>
          </p:cNvPicPr>
          <p:nvPr/>
        </p:nvPicPr>
        <p:blipFill>
          <a:blip r:embed="rId2"/>
          <a:stretch>
            <a:fillRect/>
          </a:stretch>
        </p:blipFill>
        <p:spPr>
          <a:xfrm>
            <a:off x="286854" y="1829528"/>
            <a:ext cx="3091070" cy="3091070"/>
          </a:xfrm>
          <a:prstGeom prst="rect">
            <a:avLst/>
          </a:prstGeom>
        </p:spPr>
      </p:pic>
    </p:spTree>
    <p:extLst>
      <p:ext uri="{BB962C8B-B14F-4D97-AF65-F5344CB8AC3E}">
        <p14:creationId xmlns:p14="http://schemas.microsoft.com/office/powerpoint/2010/main" val="7782377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DC02C2AA-BEA0-BB45-8DC0-4142C64BA565}"/>
              </a:ext>
            </a:extLst>
          </p:cNvPr>
          <p:cNvPicPr>
            <a:picLocks noGrp="1" noChangeAspect="1"/>
          </p:cNvPicPr>
          <p:nvPr>
            <p:ph idx="1"/>
          </p:nvPr>
        </p:nvPicPr>
        <p:blipFill>
          <a:blip r:embed="rId2"/>
          <a:stretch>
            <a:fillRect/>
          </a:stretch>
        </p:blipFill>
        <p:spPr>
          <a:xfrm>
            <a:off x="288819" y="3853974"/>
            <a:ext cx="2232626" cy="2232626"/>
          </a:xfrm>
          <a:prstGeom prst="rect">
            <a:avLst/>
          </a:prstGeom>
        </p:spPr>
      </p:pic>
      <p:sp>
        <p:nvSpPr>
          <p:cNvPr id="5" name="TextBox 4">
            <a:extLst>
              <a:ext uri="{FF2B5EF4-FFF2-40B4-BE49-F238E27FC236}">
                <a16:creationId xmlns:a16="http://schemas.microsoft.com/office/drawing/2014/main" id="{3175D854-C1B6-D442-AF29-CF98FB42EA49}"/>
              </a:ext>
            </a:extLst>
          </p:cNvPr>
          <p:cNvSpPr txBox="1"/>
          <p:nvPr/>
        </p:nvSpPr>
        <p:spPr>
          <a:xfrm>
            <a:off x="2663687" y="3677625"/>
            <a:ext cx="6480313" cy="2585323"/>
          </a:xfrm>
          <a:prstGeom prst="rect">
            <a:avLst/>
          </a:prstGeom>
          <a:noFill/>
        </p:spPr>
        <p:txBody>
          <a:bodyPr wrap="square" rtlCol="0">
            <a:spAutoFit/>
          </a:bodyPr>
          <a:lstStyle/>
          <a:p>
            <a:r>
              <a:rPr lang="en-US" b="1" dirty="0"/>
              <a:t>Geraldine T. (Bassett) Deschenes</a:t>
            </a:r>
            <a:r>
              <a:rPr lang="en-US" dirty="0"/>
              <a:t>, 72, of Windham, NH, passed peacefully on December 26, 2018, surrounded by her family.  “Gerrie” to her friends, “</a:t>
            </a:r>
            <a:r>
              <a:rPr lang="en-US" dirty="0" err="1"/>
              <a:t>Sitto</a:t>
            </a:r>
            <a:r>
              <a:rPr lang="en-US" dirty="0"/>
              <a:t>” to her grandchildren, she suffered from physical ailments for many years, some since birth, yet never let them hold her back from achieving much. Born in Methuen, MA on January 19, 1946, she was the only child of the late Michael Bassett, a Lebanese immigrant and owner of Michael J. Bassett Hardware in Lawrence, and the late Salma Bassett of Lawrence, MA. </a:t>
            </a:r>
          </a:p>
        </p:txBody>
      </p:sp>
      <p:sp>
        <p:nvSpPr>
          <p:cNvPr id="6" name="Rectangle 5">
            <a:extLst>
              <a:ext uri="{FF2B5EF4-FFF2-40B4-BE49-F238E27FC236}">
                <a16:creationId xmlns:a16="http://schemas.microsoft.com/office/drawing/2014/main" id="{7AA4EE2B-A3BB-E142-8744-92A02178F170}"/>
              </a:ext>
            </a:extLst>
          </p:cNvPr>
          <p:cNvSpPr/>
          <p:nvPr/>
        </p:nvSpPr>
        <p:spPr>
          <a:xfrm>
            <a:off x="-65166" y="6153285"/>
            <a:ext cx="8999974" cy="584775"/>
          </a:xfrm>
          <a:prstGeom prst="rect">
            <a:avLst/>
          </a:prstGeom>
        </p:spPr>
        <p:txBody>
          <a:bodyPr wrap="square">
            <a:spAutoFit/>
          </a:bodyPr>
          <a:lstStyle/>
          <a:p>
            <a:endParaRPr lang="en-US" sz="1600" dirty="0"/>
          </a:p>
          <a:p>
            <a:pPr algn="ctr"/>
            <a:r>
              <a:rPr lang="en-US" sz="1600" dirty="0"/>
              <a:t>GO TO KFEIR.COM UNDER FAMILY NEWS TO READ FULL OBITUARY.</a:t>
            </a:r>
          </a:p>
        </p:txBody>
      </p:sp>
      <p:pic>
        <p:nvPicPr>
          <p:cNvPr id="7" name="Picture 6">
            <a:extLst>
              <a:ext uri="{FF2B5EF4-FFF2-40B4-BE49-F238E27FC236}">
                <a16:creationId xmlns:a16="http://schemas.microsoft.com/office/drawing/2014/main" id="{59D7C430-F06B-FE40-A128-D41AE4902EA7}"/>
              </a:ext>
            </a:extLst>
          </p:cNvPr>
          <p:cNvPicPr>
            <a:picLocks noChangeAspect="1"/>
          </p:cNvPicPr>
          <p:nvPr/>
        </p:nvPicPr>
        <p:blipFill>
          <a:blip r:embed="rId3"/>
          <a:stretch>
            <a:fillRect/>
          </a:stretch>
        </p:blipFill>
        <p:spPr>
          <a:xfrm>
            <a:off x="6626169" y="383113"/>
            <a:ext cx="2070100" cy="2819400"/>
          </a:xfrm>
          <a:prstGeom prst="rect">
            <a:avLst/>
          </a:prstGeom>
        </p:spPr>
      </p:pic>
      <p:sp>
        <p:nvSpPr>
          <p:cNvPr id="8" name="TextBox 7">
            <a:extLst>
              <a:ext uri="{FF2B5EF4-FFF2-40B4-BE49-F238E27FC236}">
                <a16:creationId xmlns:a16="http://schemas.microsoft.com/office/drawing/2014/main" id="{A66746BC-2DED-DD44-9F3F-172D11AF45D0}"/>
              </a:ext>
            </a:extLst>
          </p:cNvPr>
          <p:cNvSpPr txBox="1"/>
          <p:nvPr/>
        </p:nvSpPr>
        <p:spPr>
          <a:xfrm>
            <a:off x="505515" y="638651"/>
            <a:ext cx="5597111" cy="2308324"/>
          </a:xfrm>
          <a:prstGeom prst="rect">
            <a:avLst/>
          </a:prstGeom>
          <a:noFill/>
        </p:spPr>
        <p:txBody>
          <a:bodyPr wrap="square" rtlCol="0">
            <a:spAutoFit/>
          </a:bodyPr>
          <a:lstStyle/>
          <a:p>
            <a:r>
              <a:rPr lang="en-US" b="1" dirty="0"/>
              <a:t>KAWAJA, George Habib</a:t>
            </a:r>
            <a:r>
              <a:rPr lang="en-US" dirty="0"/>
              <a:t>, 94, of Lexington, Ky, passed away Dec 8, 2018, with his family at his bedside. Born in Kfeir, Lebanon, he emigrated to this country in his early twenties. He and his wife Yvonne made their home in Hazard, Ky, where they owned George's Shoe Store. They also owned Radwan's Shoe Store in Pikeville and George's Shoes in Lexington. George was preceded in death by his wife of 49 years.</a:t>
            </a:r>
          </a:p>
        </p:txBody>
      </p:sp>
    </p:spTree>
    <p:extLst>
      <p:ext uri="{BB962C8B-B14F-4D97-AF65-F5344CB8AC3E}">
        <p14:creationId xmlns:p14="http://schemas.microsoft.com/office/powerpoint/2010/main" val="41350598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6808" y="810767"/>
            <a:ext cx="5406886" cy="5078313"/>
          </a:xfrm>
          <a:prstGeom prst="rect">
            <a:avLst/>
          </a:prstGeom>
          <a:noFill/>
        </p:spPr>
        <p:txBody>
          <a:bodyPr wrap="square" rtlCol="0">
            <a:spAutoFit/>
          </a:bodyPr>
          <a:lstStyle/>
          <a:p>
            <a:r>
              <a:rPr lang="en-US" b="1" dirty="0"/>
              <a:t>Ayoub Fares Rahall</a:t>
            </a:r>
            <a:r>
              <a:rPr lang="en-US" dirty="0"/>
              <a:t>, 85, of Huntington passed away peacefully on January 20th, 2019 at the Emogene Dolin Hospice House in Huntington. Ayoub was the son of the late Fares and Zahia Rahall of Lebanon. He was preceded in death by his late wife, Elaine Bassett Rahall of Huntington, his sister, Niamee Rahall Fakoury and brother, George Rahall of Lebanon. Ayoub immigrated to Huntington from Lebanon in 1961.</a:t>
            </a:r>
          </a:p>
          <a:p>
            <a:endParaRPr lang="en-US" dirty="0"/>
          </a:p>
          <a:p>
            <a:r>
              <a:rPr lang="en-US" dirty="0"/>
              <a:t>Ayoub is survived by his loving wife, Mary Emily Rahall of Huntington; his brother, Joseph Rahall of Lebanon; his sister, Mary Rahall </a:t>
            </a:r>
            <a:r>
              <a:rPr lang="en-US" dirty="0" err="1"/>
              <a:t>Ishac</a:t>
            </a:r>
            <a:r>
              <a:rPr lang="en-US" dirty="0"/>
              <a:t> of Lebanon; his daughters, Rebecca Rahall Anderson (Troy) and Susan Kimberly Rahall both of Raleigh, NC, his grandchildren, step-children and step-grand-children.</a:t>
            </a:r>
          </a:p>
          <a:p>
            <a:endParaRPr lang="en-US" dirty="0"/>
          </a:p>
          <a:p>
            <a:endParaRPr lang="en-US" dirty="0"/>
          </a:p>
        </p:txBody>
      </p:sp>
      <p:pic>
        <p:nvPicPr>
          <p:cNvPr id="9" name="Picture 8">
            <a:extLst>
              <a:ext uri="{FF2B5EF4-FFF2-40B4-BE49-F238E27FC236}">
                <a16:creationId xmlns:a16="http://schemas.microsoft.com/office/drawing/2014/main" id="{75DD0B46-3F69-A444-BCE2-6F2FD96EF4BC}"/>
              </a:ext>
            </a:extLst>
          </p:cNvPr>
          <p:cNvPicPr>
            <a:picLocks noChangeAspect="1"/>
          </p:cNvPicPr>
          <p:nvPr/>
        </p:nvPicPr>
        <p:blipFill>
          <a:blip r:embed="rId2"/>
          <a:stretch>
            <a:fillRect/>
          </a:stretch>
        </p:blipFill>
        <p:spPr>
          <a:xfrm>
            <a:off x="5905546" y="1379426"/>
            <a:ext cx="2707594" cy="3384493"/>
          </a:xfrm>
          <a:prstGeom prst="rect">
            <a:avLst/>
          </a:prstGeom>
        </p:spPr>
      </p:pic>
      <p:sp>
        <p:nvSpPr>
          <p:cNvPr id="10" name="Rectangle 9">
            <a:extLst>
              <a:ext uri="{FF2B5EF4-FFF2-40B4-BE49-F238E27FC236}">
                <a16:creationId xmlns:a16="http://schemas.microsoft.com/office/drawing/2014/main" id="{5847E082-7060-6C44-9663-9C77DAC5B3C4}"/>
              </a:ext>
            </a:extLst>
          </p:cNvPr>
          <p:cNvSpPr/>
          <p:nvPr/>
        </p:nvSpPr>
        <p:spPr>
          <a:xfrm>
            <a:off x="-65166" y="6153285"/>
            <a:ext cx="8999974" cy="584775"/>
          </a:xfrm>
          <a:prstGeom prst="rect">
            <a:avLst/>
          </a:prstGeom>
        </p:spPr>
        <p:txBody>
          <a:bodyPr wrap="square">
            <a:spAutoFit/>
          </a:bodyPr>
          <a:lstStyle/>
          <a:p>
            <a:endParaRPr lang="en-US" sz="1600" dirty="0"/>
          </a:p>
          <a:p>
            <a:pPr algn="ctr"/>
            <a:r>
              <a:rPr lang="en-US" sz="1600" dirty="0"/>
              <a:t>GO TO KFEIR.COM UNDER FAMILY NEWS TO READ FULL OBITUARY.</a:t>
            </a:r>
          </a:p>
        </p:txBody>
      </p:sp>
    </p:spTree>
    <p:extLst>
      <p:ext uri="{BB962C8B-B14F-4D97-AF65-F5344CB8AC3E}">
        <p14:creationId xmlns:p14="http://schemas.microsoft.com/office/powerpoint/2010/main" val="27975905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2EBB614-0A5B-624C-9165-4CAF0A519A7A}"/>
              </a:ext>
            </a:extLst>
          </p:cNvPr>
          <p:cNvSpPr/>
          <p:nvPr/>
        </p:nvSpPr>
        <p:spPr>
          <a:xfrm>
            <a:off x="-65166" y="6153285"/>
            <a:ext cx="8999974" cy="584775"/>
          </a:xfrm>
          <a:prstGeom prst="rect">
            <a:avLst/>
          </a:prstGeom>
        </p:spPr>
        <p:txBody>
          <a:bodyPr wrap="square">
            <a:spAutoFit/>
          </a:bodyPr>
          <a:lstStyle/>
          <a:p>
            <a:endParaRPr lang="en-US" sz="1600" dirty="0"/>
          </a:p>
          <a:p>
            <a:pPr algn="ctr"/>
            <a:r>
              <a:rPr lang="en-US" sz="1600" dirty="0"/>
              <a:t>GO TO KFEIR.COM UNDER FAMILY NEWS TO READ FULL OBITUARY.</a:t>
            </a:r>
          </a:p>
        </p:txBody>
      </p:sp>
      <p:sp>
        <p:nvSpPr>
          <p:cNvPr id="5" name="TextBox 4">
            <a:extLst>
              <a:ext uri="{FF2B5EF4-FFF2-40B4-BE49-F238E27FC236}">
                <a16:creationId xmlns:a16="http://schemas.microsoft.com/office/drawing/2014/main" id="{511E5A9C-4B7E-7C43-9F73-6E854A989D1D}"/>
              </a:ext>
            </a:extLst>
          </p:cNvPr>
          <p:cNvSpPr txBox="1"/>
          <p:nvPr/>
        </p:nvSpPr>
        <p:spPr>
          <a:xfrm>
            <a:off x="3001617" y="2623930"/>
            <a:ext cx="184731" cy="369332"/>
          </a:xfrm>
          <a:prstGeom prst="rect">
            <a:avLst/>
          </a:prstGeom>
          <a:noFill/>
        </p:spPr>
        <p:txBody>
          <a:bodyPr wrap="none" rtlCol="0">
            <a:spAutoFit/>
          </a:bodyPr>
          <a:lstStyle/>
          <a:p>
            <a:endParaRPr lang="en-US" dirty="0"/>
          </a:p>
        </p:txBody>
      </p:sp>
      <p:sp>
        <p:nvSpPr>
          <p:cNvPr id="6" name="Content Placeholder 2">
            <a:extLst>
              <a:ext uri="{FF2B5EF4-FFF2-40B4-BE49-F238E27FC236}">
                <a16:creationId xmlns:a16="http://schemas.microsoft.com/office/drawing/2014/main" id="{C787249B-8EF7-DE47-A451-140DD9973827}"/>
              </a:ext>
            </a:extLst>
          </p:cNvPr>
          <p:cNvSpPr>
            <a:spLocks noGrp="1"/>
          </p:cNvSpPr>
          <p:nvPr>
            <p:ph idx="1"/>
          </p:nvPr>
        </p:nvSpPr>
        <p:spPr>
          <a:xfrm>
            <a:off x="3186348" y="397566"/>
            <a:ext cx="5242036" cy="5755720"/>
          </a:xfrm>
        </p:spPr>
        <p:txBody>
          <a:bodyPr>
            <a:normAutofit lnSpcReduction="10000"/>
          </a:bodyPr>
          <a:lstStyle/>
          <a:p>
            <a:pPr marL="0" indent="0">
              <a:buNone/>
            </a:pPr>
            <a:r>
              <a:rPr lang="en-US" sz="1800" b="1" dirty="0"/>
              <a:t>Jan </a:t>
            </a:r>
            <a:r>
              <a:rPr lang="en-US" sz="1800" b="1" dirty="0" err="1"/>
              <a:t>Rutherdale</a:t>
            </a:r>
            <a:r>
              <a:rPr lang="en-US" sz="1800" dirty="0"/>
              <a:t>, beloved to friends and family alike, died of heart failure on February 23, 2019. She has left us much too soon.  Jan was born in 1956 in Los Altos, California, to Alice and Jack </a:t>
            </a:r>
            <a:r>
              <a:rPr lang="en-US" sz="1800" dirty="0" err="1"/>
              <a:t>Rutherdale</a:t>
            </a:r>
            <a:r>
              <a:rPr lang="en-US" sz="1800" dirty="0"/>
              <a:t>. Along with her twin brother, Jay, she was the youngest of five siblings. After graduating high school in three years, Jan went off to college at Oberlin (Ohio) and then law school at Hastings College of Law (San Francisco). She married her high school sweetheart, Jeff Bush, in 1978. In 1982, they moved to Juneau where Jan began a successful career as a public attorney.</a:t>
            </a:r>
          </a:p>
          <a:p>
            <a:pPr marL="0" indent="0">
              <a:buNone/>
            </a:pPr>
            <a:r>
              <a:rPr lang="en-US" sz="1800" dirty="0"/>
              <a:t>Jan's bright smile will be remembered by all who knew her.  Jan is survived by her daughters Megan Moody (Justin) and Isabel Bush, sisters Nancy Griffith (Tom) and Martha de la </a:t>
            </a:r>
            <a:r>
              <a:rPr lang="en-US" sz="1800" dirty="0" err="1"/>
              <a:t>Soujeole</a:t>
            </a:r>
            <a:r>
              <a:rPr lang="en-US" sz="1800" dirty="0"/>
              <a:t> (Axel), brother Jay </a:t>
            </a:r>
            <a:r>
              <a:rPr lang="en-US" sz="1800" dirty="0" err="1"/>
              <a:t>Rutherdale</a:t>
            </a:r>
            <a:r>
              <a:rPr lang="en-US" sz="1800" dirty="0"/>
              <a:t> (Sydney), step-mother Anne </a:t>
            </a:r>
            <a:r>
              <a:rPr lang="en-US" sz="1800" dirty="0" err="1"/>
              <a:t>Rutherdale</a:t>
            </a:r>
            <a:r>
              <a:rPr lang="en-US" sz="1800" dirty="0"/>
              <a:t> (Karl), partner Fred Shields, and numerous nieces, nephews, and others.</a:t>
            </a:r>
            <a:br>
              <a:rPr lang="en-US" sz="1800" dirty="0"/>
            </a:br>
            <a:endParaRPr lang="en-US" sz="1800" dirty="0"/>
          </a:p>
          <a:p>
            <a:pPr marL="0" indent="0">
              <a:buNone/>
            </a:pPr>
            <a:endParaRPr lang="en-US" sz="1800" dirty="0"/>
          </a:p>
        </p:txBody>
      </p:sp>
      <p:pic>
        <p:nvPicPr>
          <p:cNvPr id="9" name="Picture 8">
            <a:extLst>
              <a:ext uri="{FF2B5EF4-FFF2-40B4-BE49-F238E27FC236}">
                <a16:creationId xmlns:a16="http://schemas.microsoft.com/office/drawing/2014/main" id="{393D9DE1-D3AF-8B4C-945D-6BF6744A56E4}"/>
              </a:ext>
            </a:extLst>
          </p:cNvPr>
          <p:cNvPicPr>
            <a:picLocks noChangeAspect="1"/>
          </p:cNvPicPr>
          <p:nvPr/>
        </p:nvPicPr>
        <p:blipFill>
          <a:blip r:embed="rId2"/>
          <a:stretch>
            <a:fillRect/>
          </a:stretch>
        </p:blipFill>
        <p:spPr>
          <a:xfrm>
            <a:off x="482047" y="1860201"/>
            <a:ext cx="2324865" cy="2473260"/>
          </a:xfrm>
          <a:prstGeom prst="rect">
            <a:avLst/>
          </a:prstGeom>
        </p:spPr>
      </p:pic>
    </p:spTree>
    <p:extLst>
      <p:ext uri="{BB962C8B-B14F-4D97-AF65-F5344CB8AC3E}">
        <p14:creationId xmlns:p14="http://schemas.microsoft.com/office/powerpoint/2010/main" val="8632365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683565" y="836762"/>
            <a:ext cx="6251243" cy="2308324"/>
          </a:xfrm>
          <a:prstGeom prst="rect">
            <a:avLst/>
          </a:prstGeom>
        </p:spPr>
        <p:txBody>
          <a:bodyPr wrap="square">
            <a:spAutoFit/>
          </a:bodyPr>
          <a:lstStyle/>
          <a:p>
            <a:r>
              <a:rPr lang="en-US" b="1" dirty="0"/>
              <a:t>Rebecca Ann (</a:t>
            </a:r>
            <a:r>
              <a:rPr lang="en-US" b="1" dirty="0" err="1"/>
              <a:t>Zegeer</a:t>
            </a:r>
            <a:r>
              <a:rPr lang="en-US" b="1" dirty="0"/>
              <a:t>) Gouge</a:t>
            </a:r>
            <a:r>
              <a:rPr lang="en-US" dirty="0"/>
              <a:t>, 63, of Clayton, N.Y., passed away Sunday, February 24, 2019, at Samaritan Medical Center in Watertown, N.Y., after a long illness.  Born in Charleston, W.Va., January 13, 1956, she was the daughter of Harry </a:t>
            </a:r>
            <a:r>
              <a:rPr lang="en-US" dirty="0" err="1"/>
              <a:t>Soloman</a:t>
            </a:r>
            <a:r>
              <a:rPr lang="en-US" dirty="0"/>
              <a:t> and Mary Frances (</a:t>
            </a:r>
            <a:r>
              <a:rPr lang="en-US" dirty="0" err="1"/>
              <a:t>McCarus</a:t>
            </a:r>
            <a:r>
              <a:rPr lang="en-US" dirty="0"/>
              <a:t>) </a:t>
            </a:r>
            <a:r>
              <a:rPr lang="en-US" dirty="0" err="1"/>
              <a:t>Zegeer</a:t>
            </a:r>
            <a:r>
              <a:rPr lang="en-US" dirty="0"/>
              <a:t>. Rebecca graduated from Charleston High School and continued her education at WVU where she received her degree in Psychology. </a:t>
            </a:r>
          </a:p>
        </p:txBody>
      </p:sp>
      <p:sp>
        <p:nvSpPr>
          <p:cNvPr id="9" name="TextBox 8"/>
          <p:cNvSpPr txBox="1"/>
          <p:nvPr/>
        </p:nvSpPr>
        <p:spPr>
          <a:xfrm>
            <a:off x="304695" y="3990353"/>
            <a:ext cx="5480757" cy="2308324"/>
          </a:xfrm>
          <a:prstGeom prst="rect">
            <a:avLst/>
          </a:prstGeom>
          <a:noFill/>
        </p:spPr>
        <p:txBody>
          <a:bodyPr wrap="square" rtlCol="0">
            <a:spAutoFit/>
          </a:bodyPr>
          <a:lstStyle/>
          <a:p>
            <a:r>
              <a:rPr lang="en-US" b="1" dirty="0"/>
              <a:t>George Abraham Cassis</a:t>
            </a:r>
            <a:r>
              <a:rPr lang="en-US" dirty="0"/>
              <a:t> departed this life on July 22, 2019 at the age of 83. George is survived by his loving wife Evelyn of 57 years, son Dr. Jeffrey George Cassis of Washington, D.C. (loving companion Rebecca </a:t>
            </a:r>
            <a:r>
              <a:rPr lang="en-US" dirty="0" err="1"/>
              <a:t>Rorke</a:t>
            </a:r>
            <a:r>
              <a:rPr lang="en-US" dirty="0"/>
              <a:t>), Brian Matthew Cassis (Julia) and the “apple of his eye” granddaughter Caroline Mae Cassis whom he loved deeply and was so proud of her music accomplishments.</a:t>
            </a:r>
          </a:p>
        </p:txBody>
      </p:sp>
      <p:sp>
        <p:nvSpPr>
          <p:cNvPr id="10" name="Rectangle 9"/>
          <p:cNvSpPr/>
          <p:nvPr/>
        </p:nvSpPr>
        <p:spPr>
          <a:xfrm>
            <a:off x="-65166" y="6153285"/>
            <a:ext cx="8999974" cy="584775"/>
          </a:xfrm>
          <a:prstGeom prst="rect">
            <a:avLst/>
          </a:prstGeom>
        </p:spPr>
        <p:txBody>
          <a:bodyPr wrap="square">
            <a:spAutoFit/>
          </a:bodyPr>
          <a:lstStyle/>
          <a:p>
            <a:endParaRPr lang="en-US" sz="1600" dirty="0"/>
          </a:p>
          <a:p>
            <a:pPr algn="ctr"/>
            <a:r>
              <a:rPr lang="en-US" sz="1600" dirty="0"/>
              <a:t>GO TO KFEIR.COM UNDER FAMILY NEWS TO READ FULL OBITUARY.</a:t>
            </a:r>
          </a:p>
        </p:txBody>
      </p:sp>
      <p:pic>
        <p:nvPicPr>
          <p:cNvPr id="3" name="Picture 2">
            <a:extLst>
              <a:ext uri="{FF2B5EF4-FFF2-40B4-BE49-F238E27FC236}">
                <a16:creationId xmlns:a16="http://schemas.microsoft.com/office/drawing/2014/main" id="{E9EC5E3A-E5CC-A44B-B821-EEB61415C132}"/>
              </a:ext>
            </a:extLst>
          </p:cNvPr>
          <p:cNvPicPr>
            <a:picLocks noChangeAspect="1"/>
          </p:cNvPicPr>
          <p:nvPr/>
        </p:nvPicPr>
        <p:blipFill>
          <a:blip r:embed="rId2"/>
          <a:stretch>
            <a:fillRect/>
          </a:stretch>
        </p:blipFill>
        <p:spPr>
          <a:xfrm>
            <a:off x="524946" y="561904"/>
            <a:ext cx="1999593" cy="3135040"/>
          </a:xfrm>
          <a:prstGeom prst="rect">
            <a:avLst/>
          </a:prstGeom>
        </p:spPr>
      </p:pic>
      <p:pic>
        <p:nvPicPr>
          <p:cNvPr id="5" name="Picture 4">
            <a:extLst>
              <a:ext uri="{FF2B5EF4-FFF2-40B4-BE49-F238E27FC236}">
                <a16:creationId xmlns:a16="http://schemas.microsoft.com/office/drawing/2014/main" id="{57861F98-D32D-D24D-A02C-C6C2449EAC41}"/>
              </a:ext>
            </a:extLst>
          </p:cNvPr>
          <p:cNvPicPr>
            <a:picLocks noChangeAspect="1"/>
          </p:cNvPicPr>
          <p:nvPr/>
        </p:nvPicPr>
        <p:blipFill>
          <a:blip r:embed="rId3"/>
          <a:stretch>
            <a:fillRect/>
          </a:stretch>
        </p:blipFill>
        <p:spPr>
          <a:xfrm>
            <a:off x="5785452" y="3003929"/>
            <a:ext cx="3149356" cy="3149356"/>
          </a:xfrm>
          <a:prstGeom prst="rect">
            <a:avLst/>
          </a:prstGeom>
        </p:spPr>
      </p:pic>
    </p:spTree>
    <p:extLst>
      <p:ext uri="{BB962C8B-B14F-4D97-AF65-F5344CB8AC3E}">
        <p14:creationId xmlns:p14="http://schemas.microsoft.com/office/powerpoint/2010/main" val="19069290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7ABC442-0F06-BC4F-9541-9366CD20583A}"/>
              </a:ext>
            </a:extLst>
          </p:cNvPr>
          <p:cNvPicPr>
            <a:picLocks noGrp="1" noChangeAspect="1"/>
          </p:cNvPicPr>
          <p:nvPr>
            <p:ph idx="1"/>
          </p:nvPr>
        </p:nvPicPr>
        <p:blipFill>
          <a:blip r:embed="rId2"/>
          <a:stretch>
            <a:fillRect/>
          </a:stretch>
        </p:blipFill>
        <p:spPr>
          <a:xfrm>
            <a:off x="332972" y="1466166"/>
            <a:ext cx="2489753" cy="3319671"/>
          </a:xfrm>
        </p:spPr>
      </p:pic>
      <p:sp>
        <p:nvSpPr>
          <p:cNvPr id="6" name="Content Placeholder 2">
            <a:extLst>
              <a:ext uri="{FF2B5EF4-FFF2-40B4-BE49-F238E27FC236}">
                <a16:creationId xmlns:a16="http://schemas.microsoft.com/office/drawing/2014/main" id="{F927C7F2-404B-B148-A934-D0198CA50FB4}"/>
              </a:ext>
            </a:extLst>
          </p:cNvPr>
          <p:cNvSpPr txBox="1">
            <a:spLocks/>
          </p:cNvSpPr>
          <p:nvPr/>
        </p:nvSpPr>
        <p:spPr>
          <a:xfrm>
            <a:off x="2612202" y="707262"/>
            <a:ext cx="5816182" cy="5446023"/>
          </a:xfrm>
          <a:prstGeom prst="rect">
            <a:avLst/>
          </a:prstGeom>
        </p:spPr>
        <p:txBody>
          <a:bodyPr vert="horz" lIns="91440" tIns="45720" rIns="91440" bIns="45720" rtlCol="0">
            <a:normAutofit/>
          </a:bodyPr>
          <a:lstStyle>
            <a:lvl1pPr marL="457200" indent="-457200" algn="l" defTabSz="914400" rtl="0" eaLnBrk="1" latinLnBrk="0" hangingPunct="1">
              <a:spcBef>
                <a:spcPts val="2400"/>
              </a:spcBef>
              <a:buSzPct val="90000"/>
              <a:buFont typeface="Wingdings" pitchFamily="2" charset="2"/>
              <a:buChar char="v"/>
              <a:defRPr sz="2400" kern="1200">
                <a:solidFill>
                  <a:schemeClr val="tx1">
                    <a:lumMod val="75000"/>
                    <a:lumOff val="25000"/>
                  </a:schemeClr>
                </a:solidFill>
                <a:latin typeface="+mn-lt"/>
                <a:ea typeface="+mn-ea"/>
                <a:cs typeface="+mn-cs"/>
              </a:defRPr>
            </a:lvl1pPr>
            <a:lvl2pPr marL="914400" indent="-457200" algn="l" defTabSz="914400" rtl="0" eaLnBrk="1" latinLnBrk="0" hangingPunct="1">
              <a:spcBef>
                <a:spcPts val="1200"/>
              </a:spcBef>
              <a:buClr>
                <a:schemeClr val="bg1">
                  <a:lumMod val="65000"/>
                </a:schemeClr>
              </a:buClr>
              <a:buSzPct val="90000"/>
              <a:buFont typeface="Wingdings" pitchFamily="2" charset="2"/>
              <a:buChar char="v"/>
              <a:defRPr sz="2200" kern="1200">
                <a:solidFill>
                  <a:schemeClr val="tx1">
                    <a:lumMod val="75000"/>
                    <a:lumOff val="25000"/>
                  </a:schemeClr>
                </a:solidFill>
                <a:latin typeface="+mn-lt"/>
                <a:ea typeface="+mn-ea"/>
                <a:cs typeface="+mn-cs"/>
              </a:defRPr>
            </a:lvl2pPr>
            <a:lvl3pPr marL="1263650" indent="-349250" algn="l" defTabSz="914400" rtl="0" eaLnBrk="1" latinLnBrk="0" hangingPunct="1">
              <a:spcBef>
                <a:spcPts val="1200"/>
              </a:spcBef>
              <a:buSzPct val="90000"/>
              <a:buFont typeface="Wingdings" pitchFamily="2" charset="2"/>
              <a:buChar char="v"/>
              <a:defRPr sz="2000" kern="1200">
                <a:solidFill>
                  <a:schemeClr val="tx1">
                    <a:lumMod val="75000"/>
                    <a:lumOff val="25000"/>
                  </a:schemeClr>
                </a:solidFill>
                <a:latin typeface="+mn-lt"/>
                <a:ea typeface="+mn-ea"/>
                <a:cs typeface="+mn-cs"/>
              </a:defRPr>
            </a:lvl3pPr>
            <a:lvl4pPr marL="1600200" indent="-336550" algn="l" defTabSz="914400" rtl="0" eaLnBrk="1" latinLnBrk="0" hangingPunct="1">
              <a:spcBef>
                <a:spcPts val="1200"/>
              </a:spcBef>
              <a:buClr>
                <a:schemeClr val="bg1">
                  <a:lumMod val="65000"/>
                </a:schemeClr>
              </a:buClr>
              <a:buSzPct val="90000"/>
              <a:buFont typeface="Wingdings" pitchFamily="2" charset="2"/>
              <a:buChar char="v"/>
              <a:defRPr sz="1800" kern="1200">
                <a:solidFill>
                  <a:schemeClr val="tx1">
                    <a:lumMod val="75000"/>
                    <a:lumOff val="25000"/>
                  </a:schemeClr>
                </a:solidFill>
                <a:latin typeface="+mn-lt"/>
                <a:ea typeface="+mn-ea"/>
                <a:cs typeface="+mn-cs"/>
              </a:defRPr>
            </a:lvl4pPr>
            <a:lvl5pPr marL="1946275" indent="-346075" algn="l" defTabSz="914400" rtl="0" eaLnBrk="1" latinLnBrk="0" hangingPunct="1">
              <a:spcBef>
                <a:spcPts val="1200"/>
              </a:spcBef>
              <a:buSzPct val="90000"/>
              <a:buFont typeface="Wingdings" pitchFamily="2" charset="2"/>
              <a:buChar char="v"/>
              <a:defRPr sz="1800" kern="1200">
                <a:solidFill>
                  <a:schemeClr val="tx1">
                    <a:lumMod val="75000"/>
                    <a:lumOff val="25000"/>
                  </a:schemeClr>
                </a:solidFill>
                <a:latin typeface="+mn-lt"/>
                <a:ea typeface="+mn-ea"/>
                <a:cs typeface="+mn-cs"/>
              </a:defRPr>
            </a:lvl5pPr>
            <a:lvl6pPr marL="2290763" indent="-344488" algn="l" defTabSz="914400" rtl="0" eaLnBrk="1" latinLnBrk="0" hangingPunct="1">
              <a:spcBef>
                <a:spcPct val="20000"/>
              </a:spcBef>
              <a:buClr>
                <a:schemeClr val="bg1">
                  <a:lumMod val="65000"/>
                </a:schemeClr>
              </a:buClr>
              <a:buSzPct val="90000"/>
              <a:buFont typeface="Wingdings" pitchFamily="2" charset="2"/>
              <a:buChar char="v"/>
              <a:defRPr lang="en-US" sz="1800" kern="1200" dirty="0" smtClean="0">
                <a:solidFill>
                  <a:schemeClr val="tx1">
                    <a:lumMod val="75000"/>
                    <a:lumOff val="25000"/>
                  </a:schemeClr>
                </a:solidFill>
                <a:latin typeface="+mn-lt"/>
                <a:ea typeface="+mn-ea"/>
                <a:cs typeface="+mn-cs"/>
              </a:defRPr>
            </a:lvl6pPr>
            <a:lvl7pPr marL="2625725" indent="-344488" algn="l" defTabSz="914400" rtl="0" eaLnBrk="1" latinLnBrk="0" hangingPunct="1">
              <a:spcBef>
                <a:spcPct val="20000"/>
              </a:spcBef>
              <a:buSzPct val="90000"/>
              <a:buFont typeface="Wingdings" pitchFamily="2" charset="2"/>
              <a:buChar char="v"/>
              <a:defRPr lang="en-US" sz="1800" kern="1200" dirty="0" smtClean="0">
                <a:solidFill>
                  <a:schemeClr val="tx1">
                    <a:lumMod val="75000"/>
                    <a:lumOff val="25000"/>
                  </a:schemeClr>
                </a:solidFill>
                <a:latin typeface="+mn-lt"/>
                <a:ea typeface="+mn-ea"/>
                <a:cs typeface="+mn-cs"/>
              </a:defRPr>
            </a:lvl7pPr>
            <a:lvl8pPr marL="2970213" indent="-344488" algn="l" defTabSz="914400" rtl="0" eaLnBrk="1" latinLnBrk="0" hangingPunct="1">
              <a:spcBef>
                <a:spcPct val="20000"/>
              </a:spcBef>
              <a:buClr>
                <a:schemeClr val="bg1">
                  <a:lumMod val="65000"/>
                </a:schemeClr>
              </a:buClr>
              <a:buSzPct val="90000"/>
              <a:buFont typeface="Wingdings" pitchFamily="2" charset="2"/>
              <a:buChar char="v"/>
              <a:defRPr lang="en-US" sz="1800" kern="1200" dirty="0" smtClean="0">
                <a:solidFill>
                  <a:schemeClr val="tx1">
                    <a:lumMod val="75000"/>
                    <a:lumOff val="25000"/>
                  </a:schemeClr>
                </a:solidFill>
                <a:latin typeface="+mn-lt"/>
                <a:ea typeface="+mn-ea"/>
                <a:cs typeface="+mn-cs"/>
              </a:defRPr>
            </a:lvl8pPr>
            <a:lvl9pPr marL="3313113" indent="-344488" algn="l" defTabSz="914400" rtl="0" eaLnBrk="1" latinLnBrk="0" hangingPunct="1">
              <a:spcBef>
                <a:spcPct val="20000"/>
              </a:spcBef>
              <a:buSzPct val="90000"/>
              <a:buFont typeface="Wingdings" pitchFamily="2" charset="2"/>
              <a:buChar char="v"/>
              <a:defRPr lang="en-US" sz="1800" kern="1200" dirty="0">
                <a:solidFill>
                  <a:schemeClr val="tx1">
                    <a:lumMod val="75000"/>
                    <a:lumOff val="25000"/>
                  </a:schemeClr>
                </a:solidFill>
                <a:latin typeface="+mn-lt"/>
                <a:ea typeface="+mn-ea"/>
                <a:cs typeface="+mn-cs"/>
              </a:defRPr>
            </a:lvl9pPr>
          </a:lstStyle>
          <a:p>
            <a:pPr marL="0" indent="0">
              <a:buFont typeface="Wingdings" pitchFamily="2" charset="2"/>
              <a:buNone/>
            </a:pPr>
            <a:endParaRPr lang="en-US" sz="1800" dirty="0"/>
          </a:p>
        </p:txBody>
      </p:sp>
      <p:sp>
        <p:nvSpPr>
          <p:cNvPr id="9" name="Content Placeholder 2">
            <a:extLst>
              <a:ext uri="{FF2B5EF4-FFF2-40B4-BE49-F238E27FC236}">
                <a16:creationId xmlns:a16="http://schemas.microsoft.com/office/drawing/2014/main" id="{C00BE4F6-1FD4-2E42-BD65-8057B35A0AC3}"/>
              </a:ext>
            </a:extLst>
          </p:cNvPr>
          <p:cNvSpPr txBox="1">
            <a:spLocks/>
          </p:cNvSpPr>
          <p:nvPr/>
        </p:nvSpPr>
        <p:spPr>
          <a:xfrm>
            <a:off x="3033249" y="704715"/>
            <a:ext cx="5816182" cy="6153285"/>
          </a:xfrm>
          <a:prstGeom prst="rect">
            <a:avLst/>
          </a:prstGeom>
        </p:spPr>
        <p:txBody>
          <a:bodyPr vert="horz" lIns="91440" tIns="45720" rIns="91440" bIns="45720" rtlCol="0">
            <a:normAutofit/>
          </a:bodyPr>
          <a:lstStyle>
            <a:lvl1pPr marL="457200" indent="-457200" algn="l" defTabSz="914400" rtl="0" eaLnBrk="1" latinLnBrk="0" hangingPunct="1">
              <a:spcBef>
                <a:spcPts val="2400"/>
              </a:spcBef>
              <a:buSzPct val="90000"/>
              <a:buFont typeface="Wingdings" pitchFamily="2" charset="2"/>
              <a:buChar char="v"/>
              <a:defRPr sz="2400" kern="1200">
                <a:solidFill>
                  <a:schemeClr val="tx1">
                    <a:lumMod val="75000"/>
                    <a:lumOff val="25000"/>
                  </a:schemeClr>
                </a:solidFill>
                <a:latin typeface="+mn-lt"/>
                <a:ea typeface="+mn-ea"/>
                <a:cs typeface="+mn-cs"/>
              </a:defRPr>
            </a:lvl1pPr>
            <a:lvl2pPr marL="914400" indent="-457200" algn="l" defTabSz="914400" rtl="0" eaLnBrk="1" latinLnBrk="0" hangingPunct="1">
              <a:spcBef>
                <a:spcPts val="1200"/>
              </a:spcBef>
              <a:buClr>
                <a:schemeClr val="bg1">
                  <a:lumMod val="65000"/>
                </a:schemeClr>
              </a:buClr>
              <a:buSzPct val="90000"/>
              <a:buFont typeface="Wingdings" pitchFamily="2" charset="2"/>
              <a:buChar char="v"/>
              <a:defRPr sz="2200" kern="1200">
                <a:solidFill>
                  <a:schemeClr val="tx1">
                    <a:lumMod val="75000"/>
                    <a:lumOff val="25000"/>
                  </a:schemeClr>
                </a:solidFill>
                <a:latin typeface="+mn-lt"/>
                <a:ea typeface="+mn-ea"/>
                <a:cs typeface="+mn-cs"/>
              </a:defRPr>
            </a:lvl2pPr>
            <a:lvl3pPr marL="1263650" indent="-349250" algn="l" defTabSz="914400" rtl="0" eaLnBrk="1" latinLnBrk="0" hangingPunct="1">
              <a:spcBef>
                <a:spcPts val="1200"/>
              </a:spcBef>
              <a:buSzPct val="90000"/>
              <a:buFont typeface="Wingdings" pitchFamily="2" charset="2"/>
              <a:buChar char="v"/>
              <a:defRPr sz="2000" kern="1200">
                <a:solidFill>
                  <a:schemeClr val="tx1">
                    <a:lumMod val="75000"/>
                    <a:lumOff val="25000"/>
                  </a:schemeClr>
                </a:solidFill>
                <a:latin typeface="+mn-lt"/>
                <a:ea typeface="+mn-ea"/>
                <a:cs typeface="+mn-cs"/>
              </a:defRPr>
            </a:lvl3pPr>
            <a:lvl4pPr marL="1600200" indent="-336550" algn="l" defTabSz="914400" rtl="0" eaLnBrk="1" latinLnBrk="0" hangingPunct="1">
              <a:spcBef>
                <a:spcPts val="1200"/>
              </a:spcBef>
              <a:buClr>
                <a:schemeClr val="bg1">
                  <a:lumMod val="65000"/>
                </a:schemeClr>
              </a:buClr>
              <a:buSzPct val="90000"/>
              <a:buFont typeface="Wingdings" pitchFamily="2" charset="2"/>
              <a:buChar char="v"/>
              <a:defRPr sz="1800" kern="1200">
                <a:solidFill>
                  <a:schemeClr val="tx1">
                    <a:lumMod val="75000"/>
                    <a:lumOff val="25000"/>
                  </a:schemeClr>
                </a:solidFill>
                <a:latin typeface="+mn-lt"/>
                <a:ea typeface="+mn-ea"/>
                <a:cs typeface="+mn-cs"/>
              </a:defRPr>
            </a:lvl4pPr>
            <a:lvl5pPr marL="1946275" indent="-346075" algn="l" defTabSz="914400" rtl="0" eaLnBrk="1" latinLnBrk="0" hangingPunct="1">
              <a:spcBef>
                <a:spcPts val="1200"/>
              </a:spcBef>
              <a:buSzPct val="90000"/>
              <a:buFont typeface="Wingdings" pitchFamily="2" charset="2"/>
              <a:buChar char="v"/>
              <a:defRPr sz="1800" kern="1200">
                <a:solidFill>
                  <a:schemeClr val="tx1">
                    <a:lumMod val="75000"/>
                    <a:lumOff val="25000"/>
                  </a:schemeClr>
                </a:solidFill>
                <a:latin typeface="+mn-lt"/>
                <a:ea typeface="+mn-ea"/>
                <a:cs typeface="+mn-cs"/>
              </a:defRPr>
            </a:lvl5pPr>
            <a:lvl6pPr marL="2290763" indent="-344488" algn="l" defTabSz="914400" rtl="0" eaLnBrk="1" latinLnBrk="0" hangingPunct="1">
              <a:spcBef>
                <a:spcPct val="20000"/>
              </a:spcBef>
              <a:buClr>
                <a:schemeClr val="bg1">
                  <a:lumMod val="65000"/>
                </a:schemeClr>
              </a:buClr>
              <a:buSzPct val="90000"/>
              <a:buFont typeface="Wingdings" pitchFamily="2" charset="2"/>
              <a:buChar char="v"/>
              <a:defRPr lang="en-US" sz="1800" kern="1200" dirty="0" smtClean="0">
                <a:solidFill>
                  <a:schemeClr val="tx1">
                    <a:lumMod val="75000"/>
                    <a:lumOff val="25000"/>
                  </a:schemeClr>
                </a:solidFill>
                <a:latin typeface="+mn-lt"/>
                <a:ea typeface="+mn-ea"/>
                <a:cs typeface="+mn-cs"/>
              </a:defRPr>
            </a:lvl6pPr>
            <a:lvl7pPr marL="2625725" indent="-344488" algn="l" defTabSz="914400" rtl="0" eaLnBrk="1" latinLnBrk="0" hangingPunct="1">
              <a:spcBef>
                <a:spcPct val="20000"/>
              </a:spcBef>
              <a:buSzPct val="90000"/>
              <a:buFont typeface="Wingdings" pitchFamily="2" charset="2"/>
              <a:buChar char="v"/>
              <a:defRPr lang="en-US" sz="1800" kern="1200" dirty="0" smtClean="0">
                <a:solidFill>
                  <a:schemeClr val="tx1">
                    <a:lumMod val="75000"/>
                    <a:lumOff val="25000"/>
                  </a:schemeClr>
                </a:solidFill>
                <a:latin typeface="+mn-lt"/>
                <a:ea typeface="+mn-ea"/>
                <a:cs typeface="+mn-cs"/>
              </a:defRPr>
            </a:lvl7pPr>
            <a:lvl8pPr marL="2970213" indent="-344488" algn="l" defTabSz="914400" rtl="0" eaLnBrk="1" latinLnBrk="0" hangingPunct="1">
              <a:spcBef>
                <a:spcPct val="20000"/>
              </a:spcBef>
              <a:buClr>
                <a:schemeClr val="bg1">
                  <a:lumMod val="65000"/>
                </a:schemeClr>
              </a:buClr>
              <a:buSzPct val="90000"/>
              <a:buFont typeface="Wingdings" pitchFamily="2" charset="2"/>
              <a:buChar char="v"/>
              <a:defRPr lang="en-US" sz="1800" kern="1200" dirty="0" smtClean="0">
                <a:solidFill>
                  <a:schemeClr val="tx1">
                    <a:lumMod val="75000"/>
                    <a:lumOff val="25000"/>
                  </a:schemeClr>
                </a:solidFill>
                <a:latin typeface="+mn-lt"/>
                <a:ea typeface="+mn-ea"/>
                <a:cs typeface="+mn-cs"/>
              </a:defRPr>
            </a:lvl8pPr>
            <a:lvl9pPr marL="3313113" indent="-344488" algn="l" defTabSz="914400" rtl="0" eaLnBrk="1" latinLnBrk="0" hangingPunct="1">
              <a:spcBef>
                <a:spcPct val="20000"/>
              </a:spcBef>
              <a:buSzPct val="90000"/>
              <a:buFont typeface="Wingdings" pitchFamily="2" charset="2"/>
              <a:buChar char="v"/>
              <a:defRPr lang="en-US" sz="1800" kern="1200" dirty="0">
                <a:solidFill>
                  <a:schemeClr val="tx1">
                    <a:lumMod val="75000"/>
                    <a:lumOff val="25000"/>
                  </a:schemeClr>
                </a:solidFill>
                <a:latin typeface="+mn-lt"/>
                <a:ea typeface="+mn-ea"/>
                <a:cs typeface="+mn-cs"/>
              </a:defRPr>
            </a:lvl9pPr>
          </a:lstStyle>
          <a:p>
            <a:pPr marL="0" indent="0">
              <a:spcBef>
                <a:spcPts val="0"/>
              </a:spcBef>
              <a:buNone/>
            </a:pPr>
            <a:r>
              <a:rPr lang="en-US" sz="2000" b="1" dirty="0"/>
              <a:t>Joseph S. Bassett, M.D</a:t>
            </a:r>
            <a:r>
              <a:rPr lang="en-US" sz="2000" dirty="0"/>
              <a:t>., a longtime prominent Metro Detroit Cardiovascular Surgeon, died on August 21, 2019 in Royal Oak, Michigan. He is survived by his loving wife, Anna (nee Mancini), his nephew, David Mancini and many, many wonderful friends and cherished colleagues.</a:t>
            </a:r>
            <a:br>
              <a:rPr lang="en-US" sz="2000" dirty="0"/>
            </a:br>
            <a:endParaRPr lang="en-US" sz="2000" dirty="0"/>
          </a:p>
          <a:p>
            <a:pPr marL="0" indent="0">
              <a:spcBef>
                <a:spcPts val="0"/>
              </a:spcBef>
              <a:buNone/>
            </a:pPr>
            <a:r>
              <a:rPr lang="en-US" sz="2000" dirty="0"/>
              <a:t>Dr. Bassett cared for thousands of patients over his 50 plus year career in several different hospital systems. He held positions as an active and courtesy staff member in the Cardiothoracic Surgery Department at several locations. </a:t>
            </a:r>
          </a:p>
          <a:p>
            <a:pPr marL="0" indent="0">
              <a:buNone/>
            </a:pPr>
            <a:r>
              <a:rPr lang="en-US" sz="2000" dirty="0"/>
              <a:t>The world has lost a loving husband, a dedicated and caring physician, a pioneer in modern medicine, a wonderful and trusted colleague and a true friend to all who knew him. He will be missed.</a:t>
            </a:r>
          </a:p>
          <a:p>
            <a:pPr marL="0" indent="0">
              <a:buNone/>
            </a:pPr>
            <a:endParaRPr lang="en-US" sz="1800" dirty="0"/>
          </a:p>
        </p:txBody>
      </p:sp>
      <p:sp>
        <p:nvSpPr>
          <p:cNvPr id="10" name="Rectangle 9">
            <a:extLst>
              <a:ext uri="{FF2B5EF4-FFF2-40B4-BE49-F238E27FC236}">
                <a16:creationId xmlns:a16="http://schemas.microsoft.com/office/drawing/2014/main" id="{81F221D3-0048-A049-B27D-3A6C555A555D}"/>
              </a:ext>
            </a:extLst>
          </p:cNvPr>
          <p:cNvSpPr/>
          <p:nvPr/>
        </p:nvSpPr>
        <p:spPr>
          <a:xfrm>
            <a:off x="-65166" y="6153285"/>
            <a:ext cx="8999974" cy="584775"/>
          </a:xfrm>
          <a:prstGeom prst="rect">
            <a:avLst/>
          </a:prstGeom>
        </p:spPr>
        <p:txBody>
          <a:bodyPr wrap="square">
            <a:spAutoFit/>
          </a:bodyPr>
          <a:lstStyle/>
          <a:p>
            <a:endParaRPr lang="en-US" sz="1600" dirty="0"/>
          </a:p>
          <a:p>
            <a:pPr algn="ctr"/>
            <a:r>
              <a:rPr lang="en-US" sz="1600" dirty="0"/>
              <a:t>GO TO KFEIR.COM UNDER FAMILY NEWS TO READ FULL OBITUARY.</a:t>
            </a:r>
          </a:p>
        </p:txBody>
      </p:sp>
    </p:spTree>
    <p:extLst>
      <p:ext uri="{BB962C8B-B14F-4D97-AF65-F5344CB8AC3E}">
        <p14:creationId xmlns:p14="http://schemas.microsoft.com/office/powerpoint/2010/main" val="2540287502"/>
      </p:ext>
    </p:extLst>
  </p:cSld>
  <p:clrMapOvr>
    <a:masterClrMapping/>
  </p:clrMapOvr>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jpeg"/><Relationship Id="rId4" Type="http://schemas.openxmlformats.org/officeDocument/2006/relationships/image" Target="../media/image4.jpeg"/></Relationships>
</file>

<file path=ppt/theme/theme1.xml><?xml version="1.0" encoding="utf-8"?>
<a:theme xmlns:a="http://schemas.openxmlformats.org/drawingml/2006/main" name="Venture">
  <a:themeElements>
    <a:clrScheme name="Venture">
      <a:dk1>
        <a:sysClr val="windowText" lastClr="000000"/>
      </a:dk1>
      <a:lt1>
        <a:sysClr val="window" lastClr="FFFFFF"/>
      </a:lt1>
      <a:dk2>
        <a:srgbClr val="738450"/>
      </a:dk2>
      <a:lt2>
        <a:srgbClr val="E8E9D1"/>
      </a:lt2>
      <a:accent1>
        <a:srgbClr val="9EB060"/>
      </a:accent1>
      <a:accent2>
        <a:srgbClr val="D09A08"/>
      </a:accent2>
      <a:accent3>
        <a:srgbClr val="F2EC86"/>
      </a:accent3>
      <a:accent4>
        <a:srgbClr val="824F1C"/>
      </a:accent4>
      <a:accent5>
        <a:srgbClr val="511818"/>
      </a:accent5>
      <a:accent6>
        <a:srgbClr val="553876"/>
      </a:accent6>
      <a:hlink>
        <a:srgbClr val="929547"/>
      </a:hlink>
      <a:folHlink>
        <a:srgbClr val="56633C"/>
      </a:folHlink>
    </a:clrScheme>
    <a:fontScheme name="Venture">
      <a:majorFont>
        <a:latin typeface="Calisto MT"/>
        <a:ea typeface=""/>
        <a:cs typeface=""/>
        <a:font script="Jpan" typeface="ＭＳ Ｐ明朝"/>
        <a:font script="Hans" typeface="宋体"/>
        <a:font script="Hant" typeface="新細明體"/>
      </a:majorFont>
      <a:minorFont>
        <a:latin typeface="Calisto MT"/>
        <a:ea typeface=""/>
        <a:cs typeface=""/>
        <a:font script="Jpan" typeface="ＭＳ Ｐ明朝"/>
        <a:font script="Hans" typeface="宋体"/>
        <a:font script="Hant" typeface="新細明體"/>
      </a:minorFont>
    </a:fontScheme>
    <a:fmtScheme name="Venture">
      <a:fillStyleLst>
        <a:solidFill>
          <a:schemeClr val="phClr"/>
        </a:solidFill>
        <a:blipFill rotWithShape="1">
          <a:blip xmlns:r="http://schemas.openxmlformats.org/officeDocument/2006/relationships" r:embed="rId1">
            <a:duotone>
              <a:schemeClr val="phClr">
                <a:shade val="30000"/>
                <a:alpha val="50000"/>
                <a:satMod val="150000"/>
              </a:schemeClr>
              <a:schemeClr val="phClr">
                <a:tint val="50000"/>
                <a:alpha val="10000"/>
                <a:satMod val="150000"/>
              </a:schemeClr>
            </a:duotone>
          </a:blip>
          <a:stretch/>
        </a:blipFill>
        <a:blipFill rotWithShape="1">
          <a:blip xmlns:r="http://schemas.openxmlformats.org/officeDocument/2006/relationships" r:embed="rId2">
            <a:duotone>
              <a:schemeClr val="phClr">
                <a:shade val="30000"/>
                <a:alpha val="50000"/>
                <a:satMod val="150000"/>
              </a:schemeClr>
              <a:schemeClr val="phClr">
                <a:tint val="50000"/>
                <a:alpha val="10000"/>
                <a:satMod val="150000"/>
              </a:schemeClr>
            </a:duotone>
          </a:blip>
          <a:stretch/>
        </a:blipFill>
      </a:fillStyleLst>
      <a:lnStyleLst>
        <a:ln w="19050" cap="flat" cmpd="sng" algn="ctr">
          <a:solidFill>
            <a:schemeClr val="phClr">
              <a:shade val="95000"/>
              <a:satMod val="105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innerShdw blurRad="76200" dist="25400" dir="13500000">
              <a:srgbClr val="4B4B4B">
                <a:alpha val="75000"/>
              </a:srgbClr>
            </a:innerShdw>
          </a:effectLst>
        </a:effectStyle>
      </a:effectStyleLst>
      <a:bgFillStyleLst>
        <a:solidFill>
          <a:schemeClr val="phClr"/>
        </a:solidFill>
        <a:blipFill rotWithShape="1">
          <a:blip xmlns:r="http://schemas.openxmlformats.org/officeDocument/2006/relationships" r:embed="rId3">
            <a:duotone>
              <a:schemeClr val="phClr">
                <a:shade val="10000"/>
                <a:alpha val="30000"/>
                <a:satMod val="60000"/>
              </a:schemeClr>
              <a:schemeClr val="phClr">
                <a:tint val="20000"/>
                <a:alpha val="5000"/>
                <a:satMod val="300000"/>
              </a:schemeClr>
            </a:duotone>
          </a:blip>
          <a:stretch/>
        </a:blipFill>
        <a:blipFill rotWithShape="1">
          <a:blip xmlns:r="http://schemas.openxmlformats.org/officeDocument/2006/relationships" r:embed="rId4">
            <a:duotone>
              <a:schemeClr val="phClr">
                <a:shade val="30000"/>
                <a:alpha val="50000"/>
                <a:satMod val="150000"/>
              </a:schemeClr>
              <a:schemeClr val="phClr">
                <a:tint val="50000"/>
                <a:alpha val="10000"/>
                <a:satMod val="15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Venture.thmx</Template>
  <TotalTime>49818</TotalTime>
  <Words>356</Words>
  <Application>Microsoft Macintosh PowerPoint</Application>
  <PresentationFormat>On-screen Show (4:3)</PresentationFormat>
  <Paragraphs>27</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Calisto MT</vt:lpstr>
      <vt:lpstr>Wingdings</vt:lpstr>
      <vt:lpstr>Venture</vt:lpstr>
      <vt:lpstr> Kfeirian Announcements</vt:lpstr>
      <vt:lpstr>Obituaries</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Kfeirian Announcements</dc:title>
  <dc:creator>Kristi Thomas</dc:creator>
  <cp:lastModifiedBy>Denise Russell</cp:lastModifiedBy>
  <cp:revision>43</cp:revision>
  <dcterms:created xsi:type="dcterms:W3CDTF">2018-08-30T19:02:02Z</dcterms:created>
  <dcterms:modified xsi:type="dcterms:W3CDTF">2019-08-25T18:21:08Z</dcterms:modified>
</cp:coreProperties>
</file>